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slides/slide17.xml" ContentType="application/vnd.openxmlformats-officedocument.presentationml.slide+xml"/>
  <Override PartName="/ppt/drawings/drawing1.xml" ContentType="application/vnd.openxmlformats-officedocument.drawingml.chartshapes+xml"/>
  <Override PartName="/ppt/presentation.xml" ContentType="application/vnd.openxmlformats-officedocument.presentationml.presentation.main+xml"/>
  <Override PartName="/ppt/slides/slide16.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29.xml" ContentType="application/vnd.openxmlformats-officedocument.presentationml.slideLayout+xml"/>
  <Override PartName="/ppt/slideLayouts/slideLayout55.xml" ContentType="application/vnd.openxmlformats-officedocument.presentationml.slideLayout+xml"/>
  <Override PartName="/ppt/slideLayouts/slideLayout45.xml" ContentType="application/vnd.openxmlformats-officedocument.presentationml.slideLayout+xml"/>
  <Override PartName="/ppt/slideLayouts/slideLayout15.xml" ContentType="application/vnd.openxmlformats-officedocument.presentationml.slideLayout+xml"/>
  <Override PartName="/ppt/slideLayouts/slideLayout44.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12.xml" ContentType="application/vnd.openxmlformats-officedocument.presentationml.slideLayout+xml"/>
  <Override PartName="/ppt/slideLayouts/slideLayout59.xml" ContentType="application/vnd.openxmlformats-officedocument.presentationml.slideLayout+xml"/>
  <Override PartName="/ppt/slideLayouts/slideLayout27.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8.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24.xml" ContentType="application/vnd.openxmlformats-officedocument.presentationml.slideLayout+xml"/>
  <Override PartName="/ppt/slideLayouts/slideLayout61.xml" ContentType="application/vnd.openxmlformats-officedocument.presentationml.slideLayout+xml"/>
  <Override PartName="/ppt/slideLayouts/slideLayout25.xml" ContentType="application/vnd.openxmlformats-officedocument.presentationml.slideLayout+xml"/>
  <Override PartName="/ppt/slideLayouts/slideLayout60.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11.xml" ContentType="application/vnd.openxmlformats-officedocument.presentationml.slideLayout+xml"/>
  <Override PartName="/ppt/slideLayouts/slideLayout63.xml" ContentType="application/vnd.openxmlformats-officedocument.presentationml.slideLayout+xml"/>
  <Override PartName="/ppt/slideLayouts/slideLayout23.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64.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3.xml" ContentType="application/vnd.openxmlformats-officedocument.theme+xml"/>
  <Override PartName="/ppt/charts/chart4.xml" ContentType="application/vnd.openxmlformats-officedocument.drawingml.chart+xml"/>
  <Override PartName="/ppt/theme/theme6.xml" ContentType="application/vnd.openxmlformats-officedocument.them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3.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ppt/charts/chart9.xml" ContentType="application/vnd.openxmlformats-officedocument.drawingml.chart+xml"/>
  <Override PartName="/ppt/theme/theme7.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 id="2147483761" r:id="rId2"/>
    <p:sldMasterId id="2147483797" r:id="rId3"/>
    <p:sldMasterId id="2147483809" r:id="rId4"/>
    <p:sldMasterId id="2147483821" r:id="rId5"/>
    <p:sldMasterId id="2147483833" r:id="rId6"/>
  </p:sldMasterIdLst>
  <p:notesMasterIdLst>
    <p:notesMasterId r:id="rId24"/>
  </p:notesMasterIdLst>
  <p:sldIdLst>
    <p:sldId id="272" r:id="rId7"/>
    <p:sldId id="269" r:id="rId8"/>
    <p:sldId id="279" r:id="rId9"/>
    <p:sldId id="256" r:id="rId10"/>
    <p:sldId id="257" r:id="rId11"/>
    <p:sldId id="274" r:id="rId12"/>
    <p:sldId id="275" r:id="rId13"/>
    <p:sldId id="276" r:id="rId14"/>
    <p:sldId id="260" r:id="rId15"/>
    <p:sldId id="277" r:id="rId16"/>
    <p:sldId id="278" r:id="rId17"/>
    <p:sldId id="266" r:id="rId18"/>
    <p:sldId id="270" r:id="rId19"/>
    <p:sldId id="264" r:id="rId20"/>
    <p:sldId id="273" r:id="rId21"/>
    <p:sldId id="281" r:id="rId22"/>
    <p:sldId id="28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SW"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71" autoAdjust="0"/>
    <p:restoredTop sz="82274" autoAdjust="0"/>
  </p:normalViewPr>
  <p:slideViewPr>
    <p:cSldViewPr>
      <p:cViewPr varScale="1">
        <p:scale>
          <a:sx n="55" d="100"/>
          <a:sy n="55"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4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LWININGE\Local%20Settings\Temp\XPgrpwise\Data_2_CIP_Conference_2.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Data_2_CIP_Conference_2%20(Autosaved).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LWININGE\My%20Documents\for%20other%20people\powerpoint.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LWININGE\My%20Documents\for%20other%20people\powerpoi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spPr>
            <a:ln w="44450">
              <a:solidFill>
                <a:srgbClr val="ED2819"/>
              </a:solidFill>
            </a:ln>
          </c:spPr>
          <c:marker>
            <c:symbol val="circle"/>
            <c:size val="7"/>
            <c:spPr>
              <a:solidFill>
                <a:srgbClr val="ED2819"/>
              </a:solidFill>
              <a:ln>
                <a:solidFill>
                  <a:srgbClr val="ED2819"/>
                </a:solidFill>
              </a:ln>
            </c:spPr>
          </c:marker>
          <c:cat>
            <c:strRef>
              <c:f>CFTM!$A$26:$H$26</c:f>
              <c:strCache>
                <c:ptCount val="8"/>
                <c:pt idx="0">
                  <c:v>2003</c:v>
                </c:pt>
                <c:pt idx="1">
                  <c:v>2004</c:v>
                </c:pt>
                <c:pt idx="2">
                  <c:v>2005</c:v>
                </c:pt>
                <c:pt idx="3">
                  <c:v>2006</c:v>
                </c:pt>
                <c:pt idx="4">
                  <c:v>2007</c:v>
                </c:pt>
                <c:pt idx="5">
                  <c:v>2008</c:v>
                </c:pt>
                <c:pt idx="6">
                  <c:v>2009</c:v>
                </c:pt>
                <c:pt idx="7">
                  <c:v>2010</c:v>
                </c:pt>
              </c:strCache>
            </c:strRef>
          </c:cat>
          <c:val>
            <c:numRef>
              <c:f>CFTM!$A$27:$H$27</c:f>
              <c:numCache>
                <c:formatCode>0%</c:formatCode>
                <c:ptCount val="8"/>
                <c:pt idx="0">
                  <c:v>0.63000000000000045</c:v>
                </c:pt>
                <c:pt idx="1">
                  <c:v>0.77000000000000024</c:v>
                </c:pt>
                <c:pt idx="2">
                  <c:v>0.81</c:v>
                </c:pt>
                <c:pt idx="3">
                  <c:v>0.93</c:v>
                </c:pt>
                <c:pt idx="4">
                  <c:v>0.92</c:v>
                </c:pt>
                <c:pt idx="5">
                  <c:v>0.93</c:v>
                </c:pt>
                <c:pt idx="6">
                  <c:v>0.9700000000000002</c:v>
                </c:pt>
                <c:pt idx="7">
                  <c:v>0.9700000000000002</c:v>
                </c:pt>
              </c:numCache>
            </c:numRef>
          </c:val>
        </c:ser>
        <c:marker val="1"/>
        <c:axId val="119376128"/>
        <c:axId val="119384704"/>
      </c:lineChart>
      <c:catAx>
        <c:axId val="119376128"/>
        <c:scaling>
          <c:orientation val="minMax"/>
        </c:scaling>
        <c:axPos val="b"/>
        <c:numFmt formatCode="@" sourceLinked="1"/>
        <c:tickLblPos val="nextTo"/>
        <c:txPr>
          <a:bodyPr/>
          <a:lstStyle/>
          <a:p>
            <a:pPr>
              <a:defRPr sz="1400"/>
            </a:pPr>
            <a:endParaRPr lang="en-US"/>
          </a:p>
        </c:txPr>
        <c:crossAx val="119384704"/>
        <c:crosses val="autoZero"/>
        <c:auto val="1"/>
        <c:lblAlgn val="ctr"/>
        <c:lblOffset val="100"/>
      </c:catAx>
      <c:valAx>
        <c:axId val="119384704"/>
        <c:scaling>
          <c:orientation val="minMax"/>
          <c:max val="1"/>
        </c:scaling>
        <c:axPos val="l"/>
        <c:majorGridlines/>
        <c:numFmt formatCode="0%" sourceLinked="1"/>
        <c:tickLblPos val="nextTo"/>
        <c:txPr>
          <a:bodyPr/>
          <a:lstStyle/>
          <a:p>
            <a:pPr>
              <a:defRPr sz="1400"/>
            </a:pPr>
            <a:endParaRPr lang="en-US"/>
          </a:p>
        </c:txPr>
        <c:crossAx val="119376128"/>
        <c:crosses val="autoZero"/>
        <c:crossBetween val="between"/>
        <c:majorUnit val="0.25"/>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manualLayout>
          <c:layoutTarget val="inner"/>
          <c:xMode val="edge"/>
          <c:yMode val="edge"/>
          <c:x val="6.5796036963648011E-2"/>
          <c:y val="5.4840417287246819E-2"/>
          <c:w val="0.90209753840983065"/>
          <c:h val="0.85156788426398444"/>
        </c:manualLayout>
      </c:layout>
      <c:areaChart>
        <c:grouping val="standard"/>
        <c:ser>
          <c:idx val="0"/>
          <c:order val="0"/>
          <c:tx>
            <c:strRef>
              <c:f>'strengths and success'!$A$5</c:f>
              <c:strCache>
                <c:ptCount val="1"/>
                <c:pt idx="0">
                  <c:v>Division</c:v>
                </c:pt>
              </c:strCache>
            </c:strRef>
          </c:tx>
          <c:dLbls>
            <c:spPr>
              <a:solidFill>
                <a:srgbClr val="ED2819"/>
              </a:solidFill>
            </c:spPr>
            <c:txPr>
              <a:bodyPr/>
              <a:lstStyle/>
              <a:p>
                <a:pPr>
                  <a:defRPr sz="1600">
                    <a:solidFill>
                      <a:schemeClr val="bg1"/>
                    </a:solidFill>
                  </a:defRPr>
                </a:pPr>
                <a:endParaRPr lang="en-US"/>
              </a:p>
            </c:txPr>
            <c:showVal val="1"/>
          </c:dLbls>
          <c:cat>
            <c:strRef>
              <c:f>'strengths and success'!$B$4:$K$4</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'strengths and success'!$B$5:$K$5</c:f>
              <c:numCache>
                <c:formatCode>0%</c:formatCode>
                <c:ptCount val="10"/>
                <c:pt idx="0">
                  <c:v>0.8200000000000004</c:v>
                </c:pt>
                <c:pt idx="1">
                  <c:v>0.81</c:v>
                </c:pt>
                <c:pt idx="2">
                  <c:v>0.79</c:v>
                </c:pt>
                <c:pt idx="3">
                  <c:v>0.8</c:v>
                </c:pt>
                <c:pt idx="4">
                  <c:v>0.8200000000000004</c:v>
                </c:pt>
                <c:pt idx="5">
                  <c:v>0.86000000000000043</c:v>
                </c:pt>
                <c:pt idx="6">
                  <c:v>0.87000000000000044</c:v>
                </c:pt>
                <c:pt idx="7">
                  <c:v>0.88</c:v>
                </c:pt>
                <c:pt idx="8">
                  <c:v>0.89</c:v>
                </c:pt>
                <c:pt idx="9">
                  <c:v>0.91</c:v>
                </c:pt>
              </c:numCache>
            </c:numRef>
          </c:val>
        </c:ser>
        <c:dropLines/>
        <c:axId val="120741248"/>
        <c:axId val="121081856"/>
      </c:areaChart>
      <c:catAx>
        <c:axId val="120741248"/>
        <c:scaling>
          <c:orientation val="minMax"/>
        </c:scaling>
        <c:axPos val="b"/>
        <c:numFmt formatCode="0%" sourceLinked="1"/>
        <c:majorTickMark val="none"/>
        <c:tickLblPos val="nextTo"/>
        <c:txPr>
          <a:bodyPr rot="0" vert="horz"/>
          <a:lstStyle/>
          <a:p>
            <a:pPr>
              <a:defRPr sz="1400"/>
            </a:pPr>
            <a:endParaRPr lang="en-US"/>
          </a:p>
        </c:txPr>
        <c:crossAx val="121081856"/>
        <c:crosses val="autoZero"/>
        <c:auto val="1"/>
        <c:lblAlgn val="ctr"/>
        <c:lblOffset val="100"/>
        <c:tickLblSkip val="1"/>
        <c:tickMarkSkip val="1"/>
      </c:catAx>
      <c:valAx>
        <c:axId val="121081856"/>
        <c:scaling>
          <c:orientation val="minMax"/>
          <c:max val="1"/>
          <c:min val="0"/>
        </c:scaling>
        <c:axPos val="l"/>
        <c:majorGridlines>
          <c:spPr>
            <a:ln>
              <a:solidFill>
                <a:schemeClr val="tx1"/>
              </a:solidFill>
            </a:ln>
          </c:spPr>
        </c:majorGridlines>
        <c:numFmt formatCode="0%" sourceLinked="1"/>
        <c:majorTickMark val="none"/>
        <c:tickLblPos val="nextTo"/>
        <c:txPr>
          <a:bodyPr rot="0" vert="horz"/>
          <a:lstStyle/>
          <a:p>
            <a:pPr>
              <a:defRPr sz="1400"/>
            </a:pPr>
            <a:endParaRPr lang="en-US"/>
          </a:p>
        </c:txPr>
        <c:crossAx val="120741248"/>
        <c:crosses val="autoZero"/>
        <c:crossBetween val="midCat"/>
        <c:majorUnit val="1"/>
      </c:valAx>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564129483814523"/>
          <c:y val="7.4548702245552642E-2"/>
          <c:w val="0.82991426071741037"/>
          <c:h val="0.79822506561679785"/>
        </c:manualLayout>
      </c:layout>
      <c:barChart>
        <c:barDir val="col"/>
        <c:grouping val="clustered"/>
        <c:ser>
          <c:idx val="0"/>
          <c:order val="0"/>
          <c:spPr>
            <a:solidFill>
              <a:sysClr val="windowText" lastClr="000000">
                <a:lumMod val="95000"/>
                <a:lumOff val="5000"/>
              </a:sysClr>
            </a:solidFill>
          </c:spPr>
          <c:dLbls>
            <c:numFmt formatCode="0.0%" sourceLinked="0"/>
            <c:spPr>
              <a:solidFill>
                <a:schemeClr val="bg1"/>
              </a:solidFill>
            </c:spPr>
            <c:txPr>
              <a:bodyPr/>
              <a:lstStyle/>
              <a:p>
                <a:pPr>
                  <a:defRPr sz="1600"/>
                </a:pPr>
                <a:endParaRPr lang="en-US"/>
              </a:p>
            </c:txPr>
            <c:showVal val="1"/>
          </c:dLbls>
          <c:cat>
            <c:strRef>
              <c:f>'strengths and success'!$A$86:$I$86</c:f>
              <c:strCache>
                <c:ptCount val="9"/>
                <c:pt idx="0">
                  <c:v>FY01</c:v>
                </c:pt>
                <c:pt idx="1">
                  <c:v>FY02</c:v>
                </c:pt>
                <c:pt idx="2">
                  <c:v>FY03</c:v>
                </c:pt>
                <c:pt idx="3">
                  <c:v>FY04</c:v>
                </c:pt>
                <c:pt idx="4">
                  <c:v>FY05</c:v>
                </c:pt>
                <c:pt idx="5">
                  <c:v>FY06</c:v>
                </c:pt>
                <c:pt idx="6">
                  <c:v>FY07</c:v>
                </c:pt>
                <c:pt idx="7">
                  <c:v>FY08</c:v>
                </c:pt>
                <c:pt idx="8">
                  <c:v>FY09</c:v>
                </c:pt>
              </c:strCache>
            </c:strRef>
          </c:cat>
          <c:val>
            <c:numRef>
              <c:f>'strengths and success'!$A$87:$I$87</c:f>
              <c:numCache>
                <c:formatCode>0.00%</c:formatCode>
                <c:ptCount val="9"/>
                <c:pt idx="0">
                  <c:v>0.94760000000000044</c:v>
                </c:pt>
                <c:pt idx="1">
                  <c:v>0.94530000000000003</c:v>
                </c:pt>
                <c:pt idx="2">
                  <c:v>0.94680000000000042</c:v>
                </c:pt>
                <c:pt idx="3">
                  <c:v>0.94010000000000005</c:v>
                </c:pt>
                <c:pt idx="4">
                  <c:v>0.93240000000000001</c:v>
                </c:pt>
                <c:pt idx="5">
                  <c:v>0.93420000000000003</c:v>
                </c:pt>
                <c:pt idx="6">
                  <c:v>0.9405</c:v>
                </c:pt>
                <c:pt idx="7">
                  <c:v>0.94000000000000039</c:v>
                </c:pt>
                <c:pt idx="8">
                  <c:v>0.93840000000000001</c:v>
                </c:pt>
              </c:numCache>
            </c:numRef>
          </c:val>
        </c:ser>
        <c:gapWidth val="30"/>
        <c:axId val="123358208"/>
        <c:axId val="116941568"/>
      </c:barChart>
      <c:catAx>
        <c:axId val="123358208"/>
        <c:scaling>
          <c:orientation val="minMax"/>
        </c:scaling>
        <c:axPos val="b"/>
        <c:tickLblPos val="nextTo"/>
        <c:txPr>
          <a:bodyPr/>
          <a:lstStyle/>
          <a:p>
            <a:pPr>
              <a:defRPr sz="1400"/>
            </a:pPr>
            <a:endParaRPr lang="en-US"/>
          </a:p>
        </c:txPr>
        <c:crossAx val="116941568"/>
        <c:crosses val="autoZero"/>
        <c:auto val="1"/>
        <c:lblAlgn val="ctr"/>
        <c:lblOffset val="100"/>
      </c:catAx>
      <c:valAx>
        <c:axId val="116941568"/>
        <c:scaling>
          <c:orientation val="minMax"/>
          <c:max val="1"/>
          <c:min val="0"/>
        </c:scaling>
        <c:axPos val="l"/>
        <c:majorGridlines/>
        <c:numFmt formatCode="0.00%" sourceLinked="1"/>
        <c:tickLblPos val="nextTo"/>
        <c:txPr>
          <a:bodyPr/>
          <a:lstStyle/>
          <a:p>
            <a:pPr>
              <a:defRPr sz="1400"/>
            </a:pPr>
            <a:endParaRPr lang="en-US"/>
          </a:p>
        </c:txPr>
        <c:crossAx val="123358208"/>
        <c:crosses val="autoZero"/>
        <c:crossBetween val="between"/>
        <c:majorUnit val="0.25"/>
        <c:minorUnit val="1.0000000000000011E-3"/>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otX val="0"/>
      <c:rotY val="0"/>
      <c:perspective val="30"/>
    </c:view3D>
    <c:plotArea>
      <c:layout/>
      <c:bar3DChart>
        <c:barDir val="col"/>
        <c:grouping val="clustered"/>
        <c:ser>
          <c:idx val="0"/>
          <c:order val="0"/>
          <c:spPr>
            <a:solidFill>
              <a:schemeClr val="tx1">
                <a:lumMod val="75000"/>
                <a:lumOff val="25000"/>
              </a:schemeClr>
            </a:solidFill>
          </c:spPr>
          <c:cat>
            <c:strRef>
              <c:f>Strengths!$A$10:$J$10</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Strengths!$A$11:$J$11</c:f>
              <c:numCache>
                <c:formatCode>0.0%</c:formatCode>
                <c:ptCount val="10"/>
                <c:pt idx="0">
                  <c:v>4.3699618158676318E-2</c:v>
                </c:pt>
                <c:pt idx="1">
                  <c:v>7.1672354948805472E-2</c:v>
                </c:pt>
                <c:pt idx="2">
                  <c:v>9.0661831368993751E-2</c:v>
                </c:pt>
                <c:pt idx="3">
                  <c:v>0.10009140767824502</c:v>
                </c:pt>
                <c:pt idx="4">
                  <c:v>0.13570741097208866</c:v>
                </c:pt>
                <c:pt idx="5">
                  <c:v>0.17451523545706399</c:v>
                </c:pt>
                <c:pt idx="6">
                  <c:v>9.0701914311759363E-2</c:v>
                </c:pt>
                <c:pt idx="7">
                  <c:v>8.1178903826266802E-2</c:v>
                </c:pt>
                <c:pt idx="8">
                  <c:v>0.21845574387947292</c:v>
                </c:pt>
                <c:pt idx="9">
                  <c:v>0.28591549295774688</c:v>
                </c:pt>
              </c:numCache>
            </c:numRef>
          </c:val>
        </c:ser>
        <c:gapWidth val="0"/>
        <c:gapDepth val="0"/>
        <c:shape val="cylinder"/>
        <c:axId val="116976640"/>
        <c:axId val="119538432"/>
        <c:axId val="0"/>
      </c:bar3DChart>
      <c:catAx>
        <c:axId val="116976640"/>
        <c:scaling>
          <c:orientation val="minMax"/>
        </c:scaling>
        <c:axPos val="b"/>
        <c:tickLblPos val="nextTo"/>
        <c:txPr>
          <a:bodyPr/>
          <a:lstStyle/>
          <a:p>
            <a:pPr>
              <a:defRPr sz="1400"/>
            </a:pPr>
            <a:endParaRPr lang="en-US"/>
          </a:p>
        </c:txPr>
        <c:crossAx val="119538432"/>
        <c:crosses val="autoZero"/>
        <c:auto val="1"/>
        <c:lblAlgn val="ctr"/>
        <c:lblOffset val="100"/>
      </c:catAx>
      <c:valAx>
        <c:axId val="119538432"/>
        <c:scaling>
          <c:orientation val="minMax"/>
          <c:max val="1"/>
        </c:scaling>
        <c:axPos val="l"/>
        <c:majorGridlines/>
        <c:numFmt formatCode="0.0%" sourceLinked="1"/>
        <c:tickLblPos val="nextTo"/>
        <c:txPr>
          <a:bodyPr/>
          <a:lstStyle/>
          <a:p>
            <a:pPr>
              <a:defRPr sz="1400"/>
            </a:pPr>
            <a:endParaRPr lang="en-US"/>
          </a:p>
        </c:txPr>
        <c:crossAx val="116976640"/>
        <c:crosses val="autoZero"/>
        <c:crossBetween val="between"/>
        <c:majorUnit val="0.25"/>
      </c:valAx>
    </c:plotArea>
    <c:plotVisOnly val="1"/>
  </c:chart>
  <c:spPr>
    <a:solidFill>
      <a:schemeClr val="bg1"/>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bar3DChart>
        <c:barDir val="col"/>
        <c:grouping val="clustered"/>
        <c:ser>
          <c:idx val="0"/>
          <c:order val="0"/>
          <c:spPr>
            <a:solidFill>
              <a:srgbClr val="C00000"/>
            </a:solidFill>
          </c:spPr>
          <c:dLbls>
            <c:dLbl>
              <c:idx val="0"/>
              <c:layout>
                <c:manualLayout>
                  <c:x val="1.6975308641975318E-2"/>
                  <c:y val="0.10497016578072782"/>
                </c:manualLayout>
              </c:layout>
              <c:showVal val="1"/>
            </c:dLbl>
            <c:dLbl>
              <c:idx val="1"/>
              <c:layout>
                <c:manualLayout>
                  <c:x val="1.38888888888889E-2"/>
                  <c:y val="0.10815107989529532"/>
                </c:manualLayout>
              </c:layout>
              <c:showVal val="1"/>
            </c:dLbl>
            <c:dLbl>
              <c:idx val="2"/>
              <c:layout>
                <c:manualLayout>
                  <c:x val="1.5432098765432107E-2"/>
                  <c:y val="8.5884681093322729E-2"/>
                </c:manualLayout>
              </c:layout>
              <c:showVal val="1"/>
            </c:dLbl>
            <c:dLbl>
              <c:idx val="3"/>
              <c:layout>
                <c:manualLayout>
                  <c:x val="6.1728395061728392E-3"/>
                  <c:y val="0.11133199400986275"/>
                </c:manualLayout>
              </c:layout>
              <c:showVal val="1"/>
            </c:dLbl>
            <c:dLbl>
              <c:idx val="4"/>
              <c:layout>
                <c:manualLayout>
                  <c:x val="7.7160493827160568E-3"/>
                  <c:y val="0.10815107989529532"/>
                </c:manualLayout>
              </c:layout>
              <c:showVal val="1"/>
            </c:dLbl>
            <c:dLbl>
              <c:idx val="5"/>
              <c:layout>
                <c:manualLayout>
                  <c:x val="1.8518518518518528E-2"/>
                  <c:y val="0.10815107989529532"/>
                </c:manualLayout>
              </c:layout>
              <c:showVal val="1"/>
            </c:dLbl>
            <c:dLbl>
              <c:idx val="6"/>
              <c:layout>
                <c:manualLayout>
                  <c:x val="1.0802469135802479E-2"/>
                  <c:y val="0.10815107989529532"/>
                </c:manualLayout>
              </c:layout>
              <c:showVal val="1"/>
            </c:dLbl>
            <c:dLbl>
              <c:idx val="7"/>
              <c:layout>
                <c:manualLayout>
                  <c:x val="1.0802469135802479E-2"/>
                  <c:y val="0.10497016578072782"/>
                </c:manualLayout>
              </c:layout>
              <c:showVal val="1"/>
            </c:dLbl>
            <c:dLbl>
              <c:idx val="8"/>
              <c:layout>
                <c:manualLayout>
                  <c:x val="1.2345679012345687E-2"/>
                  <c:y val="0.10815107989529532"/>
                </c:manualLayout>
              </c:layout>
              <c:showVal val="1"/>
            </c:dLbl>
            <c:dLbl>
              <c:idx val="9"/>
              <c:layout>
                <c:manualLayout>
                  <c:x val="1.38888888888889E-2"/>
                  <c:y val="0.10497016578072782"/>
                </c:manualLayout>
              </c:layout>
              <c:showVal val="1"/>
            </c:dLbl>
            <c:txPr>
              <a:bodyPr anchor="t" anchorCtr="1"/>
              <a:lstStyle/>
              <a:p>
                <a:pPr>
                  <a:defRPr sz="1600">
                    <a:solidFill>
                      <a:schemeClr val="bg1"/>
                    </a:solidFill>
                  </a:defRPr>
                </a:pPr>
                <a:endParaRPr lang="en-US"/>
              </a:p>
            </c:txPr>
            <c:showVal val="1"/>
          </c:dLbls>
          <c:cat>
            <c:strRef>
              <c:f>Strengths!$A$15:$J$15</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Strengths!$A$16:$J$16</c:f>
              <c:numCache>
                <c:formatCode>General</c:formatCode>
                <c:ptCount val="10"/>
                <c:pt idx="0">
                  <c:v>17</c:v>
                </c:pt>
                <c:pt idx="1">
                  <c:v>16</c:v>
                </c:pt>
                <c:pt idx="2">
                  <c:v>14</c:v>
                </c:pt>
                <c:pt idx="3">
                  <c:v>17</c:v>
                </c:pt>
                <c:pt idx="4">
                  <c:v>15</c:v>
                </c:pt>
                <c:pt idx="5">
                  <c:v>16</c:v>
                </c:pt>
                <c:pt idx="6">
                  <c:v>15</c:v>
                </c:pt>
                <c:pt idx="7">
                  <c:v>14</c:v>
                </c:pt>
                <c:pt idx="8">
                  <c:v>16</c:v>
                </c:pt>
                <c:pt idx="9">
                  <c:v>14</c:v>
                </c:pt>
              </c:numCache>
            </c:numRef>
          </c:val>
        </c:ser>
        <c:gapWidth val="0"/>
        <c:shape val="cylinder"/>
        <c:axId val="119567104"/>
        <c:axId val="119568640"/>
        <c:axId val="0"/>
      </c:bar3DChart>
      <c:catAx>
        <c:axId val="119567104"/>
        <c:scaling>
          <c:orientation val="minMax"/>
        </c:scaling>
        <c:axPos val="b"/>
        <c:tickLblPos val="nextTo"/>
        <c:txPr>
          <a:bodyPr/>
          <a:lstStyle/>
          <a:p>
            <a:pPr>
              <a:defRPr sz="1400"/>
            </a:pPr>
            <a:endParaRPr lang="en-US"/>
          </a:p>
        </c:txPr>
        <c:crossAx val="119568640"/>
        <c:crosses val="autoZero"/>
        <c:auto val="1"/>
        <c:lblAlgn val="ctr"/>
        <c:lblOffset val="100"/>
      </c:catAx>
      <c:valAx>
        <c:axId val="119568640"/>
        <c:scaling>
          <c:orientation val="minMax"/>
        </c:scaling>
        <c:delete val="1"/>
        <c:axPos val="l"/>
        <c:majorGridlines/>
        <c:numFmt formatCode="General" sourceLinked="1"/>
        <c:tickLblPos val="none"/>
        <c:crossAx val="119567104"/>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2"/>
          <c:order val="2"/>
          <c:tx>
            <c:strRef>
              <c:f>'support for foster or kin'!$A$12</c:f>
              <c:strCache>
                <c:ptCount val="1"/>
                <c:pt idx="0">
                  <c:v>Foster Care Cases</c:v>
                </c:pt>
              </c:strCache>
            </c:strRef>
          </c:tx>
          <c:spPr>
            <a:ln>
              <a:solidFill>
                <a:srgbClr val="000000"/>
              </a:solidFill>
            </a:ln>
          </c:spPr>
          <c:cat>
            <c:strRef>
              <c:f>'support for foster or kin'!$B$11:$K$11</c:f>
              <c:strCache>
                <c:ptCount val="10"/>
                <c:pt idx="0">
                  <c:v>2001</c:v>
                </c:pt>
                <c:pt idx="1">
                  <c:v>2002</c:v>
                </c:pt>
                <c:pt idx="2">
                  <c:v>2003</c:v>
                </c:pt>
                <c:pt idx="3">
                  <c:v>2004</c:v>
                </c:pt>
                <c:pt idx="4">
                  <c:v>2005</c:v>
                </c:pt>
                <c:pt idx="5">
                  <c:v>2006</c:v>
                </c:pt>
                <c:pt idx="6">
                  <c:v>2007</c:v>
                </c:pt>
                <c:pt idx="7">
                  <c:v>2008</c:v>
                </c:pt>
                <c:pt idx="8">
                  <c:v>2009</c:v>
                </c:pt>
                <c:pt idx="9">
                  <c:v>2010</c:v>
                </c:pt>
              </c:strCache>
            </c:strRef>
          </c:cat>
          <c:val>
            <c:numRef>
              <c:f>'support for foster or kin'!$B$12:$K$12</c:f>
              <c:numCache>
                <c:formatCode>General</c:formatCode>
                <c:ptCount val="10"/>
                <c:pt idx="0">
                  <c:v>2017</c:v>
                </c:pt>
                <c:pt idx="1">
                  <c:v>2026</c:v>
                </c:pt>
                <c:pt idx="2">
                  <c:v>2024</c:v>
                </c:pt>
                <c:pt idx="3">
                  <c:v>2124</c:v>
                </c:pt>
                <c:pt idx="4">
                  <c:v>2186</c:v>
                </c:pt>
                <c:pt idx="5">
                  <c:v>2340</c:v>
                </c:pt>
                <c:pt idx="6">
                  <c:v>2613</c:v>
                </c:pt>
                <c:pt idx="7">
                  <c:v>2632</c:v>
                </c:pt>
                <c:pt idx="8">
                  <c:v>2697</c:v>
                </c:pt>
                <c:pt idx="9">
                  <c:v>2785</c:v>
                </c:pt>
              </c:numCache>
            </c:numRef>
          </c:val>
        </c:ser>
        <c:ser>
          <c:idx val="3"/>
          <c:order val="3"/>
          <c:tx>
            <c:strRef>
              <c:f>'support for foster or kin'!$A$13</c:f>
              <c:strCache>
                <c:ptCount val="1"/>
                <c:pt idx="0">
                  <c:v>Number of Foster Homes</c:v>
                </c:pt>
              </c:strCache>
            </c:strRef>
          </c:tx>
          <c:spPr>
            <a:ln>
              <a:solidFill>
                <a:srgbClr val="ED2819"/>
              </a:solidFill>
            </a:ln>
          </c:spPr>
          <c:cat>
            <c:strRef>
              <c:f>'support for foster or kin'!$B$11:$K$11</c:f>
              <c:strCache>
                <c:ptCount val="10"/>
                <c:pt idx="0">
                  <c:v>2001</c:v>
                </c:pt>
                <c:pt idx="1">
                  <c:v>2002</c:v>
                </c:pt>
                <c:pt idx="2">
                  <c:v>2003</c:v>
                </c:pt>
                <c:pt idx="3">
                  <c:v>2004</c:v>
                </c:pt>
                <c:pt idx="4">
                  <c:v>2005</c:v>
                </c:pt>
                <c:pt idx="5">
                  <c:v>2006</c:v>
                </c:pt>
                <c:pt idx="6">
                  <c:v>2007</c:v>
                </c:pt>
                <c:pt idx="7">
                  <c:v>2008</c:v>
                </c:pt>
                <c:pt idx="8">
                  <c:v>2009</c:v>
                </c:pt>
                <c:pt idx="9">
                  <c:v>2010</c:v>
                </c:pt>
              </c:strCache>
            </c:strRef>
          </c:cat>
          <c:val>
            <c:numRef>
              <c:f>'support for foster or kin'!$B$13:$K$13</c:f>
              <c:numCache>
                <c:formatCode>General</c:formatCode>
                <c:ptCount val="10"/>
                <c:pt idx="0">
                  <c:v>1114</c:v>
                </c:pt>
                <c:pt idx="1">
                  <c:v>1063</c:v>
                </c:pt>
                <c:pt idx="2">
                  <c:v>1145</c:v>
                </c:pt>
                <c:pt idx="3">
                  <c:v>1089</c:v>
                </c:pt>
                <c:pt idx="4">
                  <c:v>1113</c:v>
                </c:pt>
                <c:pt idx="5">
                  <c:v>1173</c:v>
                </c:pt>
                <c:pt idx="6">
                  <c:v>1186</c:v>
                </c:pt>
                <c:pt idx="7">
                  <c:v>1252</c:v>
                </c:pt>
                <c:pt idx="8">
                  <c:v>1279</c:v>
                </c:pt>
                <c:pt idx="9">
                  <c:v>1372</c:v>
                </c:pt>
              </c:numCache>
            </c:numRef>
          </c:val>
        </c:ser>
        <c:ser>
          <c:idx val="0"/>
          <c:order val="0"/>
          <c:tx>
            <c:strRef>
              <c:f>'support for foster or kin'!$A$12</c:f>
              <c:strCache>
                <c:ptCount val="1"/>
                <c:pt idx="0">
                  <c:v>Foster Care Cases</c:v>
                </c:pt>
              </c:strCache>
            </c:strRef>
          </c:tx>
          <c:spPr>
            <a:ln>
              <a:solidFill>
                <a:srgbClr val="000000"/>
              </a:solidFill>
            </a:ln>
          </c:spPr>
          <c:marker>
            <c:symbol val="circle"/>
            <c:size val="7"/>
            <c:spPr>
              <a:solidFill>
                <a:schemeClr val="tx1"/>
              </a:solidFill>
            </c:spPr>
          </c:marker>
          <c:dLbls>
            <c:spPr>
              <a:solidFill>
                <a:srgbClr val="FFFFFF"/>
              </a:solidFill>
            </c:spPr>
            <c:txPr>
              <a:bodyPr/>
              <a:lstStyle/>
              <a:p>
                <a:pPr>
                  <a:defRPr sz="1200"/>
                </a:pPr>
                <a:endParaRPr lang="en-US"/>
              </a:p>
            </c:txPr>
            <c:dLblPos val="t"/>
            <c:showVal val="1"/>
          </c:dLbls>
          <c:cat>
            <c:strRef>
              <c:f>'support for foster or kin'!$B$11:$K$11</c:f>
              <c:strCache>
                <c:ptCount val="10"/>
                <c:pt idx="0">
                  <c:v>2001</c:v>
                </c:pt>
                <c:pt idx="1">
                  <c:v>2002</c:v>
                </c:pt>
                <c:pt idx="2">
                  <c:v>2003</c:v>
                </c:pt>
                <c:pt idx="3">
                  <c:v>2004</c:v>
                </c:pt>
                <c:pt idx="4">
                  <c:v>2005</c:v>
                </c:pt>
                <c:pt idx="5">
                  <c:v>2006</c:v>
                </c:pt>
                <c:pt idx="6">
                  <c:v>2007</c:v>
                </c:pt>
                <c:pt idx="7">
                  <c:v>2008</c:v>
                </c:pt>
                <c:pt idx="8">
                  <c:v>2009</c:v>
                </c:pt>
                <c:pt idx="9">
                  <c:v>2010</c:v>
                </c:pt>
              </c:strCache>
            </c:strRef>
          </c:cat>
          <c:val>
            <c:numRef>
              <c:f>'support for foster or kin'!$B$12:$K$12</c:f>
              <c:numCache>
                <c:formatCode>General</c:formatCode>
                <c:ptCount val="10"/>
                <c:pt idx="0">
                  <c:v>2017</c:v>
                </c:pt>
                <c:pt idx="1">
                  <c:v>2026</c:v>
                </c:pt>
                <c:pt idx="2">
                  <c:v>2024</c:v>
                </c:pt>
                <c:pt idx="3">
                  <c:v>2124</c:v>
                </c:pt>
                <c:pt idx="4">
                  <c:v>2186</c:v>
                </c:pt>
                <c:pt idx="5">
                  <c:v>2340</c:v>
                </c:pt>
                <c:pt idx="6">
                  <c:v>2613</c:v>
                </c:pt>
                <c:pt idx="7">
                  <c:v>2632</c:v>
                </c:pt>
                <c:pt idx="8">
                  <c:v>2697</c:v>
                </c:pt>
                <c:pt idx="9">
                  <c:v>2785</c:v>
                </c:pt>
              </c:numCache>
            </c:numRef>
          </c:val>
        </c:ser>
        <c:ser>
          <c:idx val="1"/>
          <c:order val="1"/>
          <c:tx>
            <c:strRef>
              <c:f>'support for foster or kin'!$A$13</c:f>
              <c:strCache>
                <c:ptCount val="1"/>
                <c:pt idx="0">
                  <c:v>Number of Foster Homes</c:v>
                </c:pt>
              </c:strCache>
            </c:strRef>
          </c:tx>
          <c:spPr>
            <a:ln>
              <a:solidFill>
                <a:srgbClr val="ED2819"/>
              </a:solidFill>
            </a:ln>
          </c:spPr>
          <c:marker>
            <c:symbol val="circle"/>
            <c:size val="7"/>
            <c:spPr>
              <a:solidFill>
                <a:srgbClr val="ED2819"/>
              </a:solidFill>
            </c:spPr>
          </c:marker>
          <c:dLbls>
            <c:spPr>
              <a:solidFill>
                <a:srgbClr val="FFFFFF"/>
              </a:solidFill>
            </c:spPr>
            <c:txPr>
              <a:bodyPr/>
              <a:lstStyle/>
              <a:p>
                <a:pPr>
                  <a:defRPr sz="1200"/>
                </a:pPr>
                <a:endParaRPr lang="en-US"/>
              </a:p>
            </c:txPr>
            <c:dLblPos val="t"/>
            <c:showVal val="1"/>
          </c:dLbls>
          <c:cat>
            <c:strRef>
              <c:f>'support for foster or kin'!$B$11:$K$11</c:f>
              <c:strCache>
                <c:ptCount val="10"/>
                <c:pt idx="0">
                  <c:v>2001</c:v>
                </c:pt>
                <c:pt idx="1">
                  <c:v>2002</c:v>
                </c:pt>
                <c:pt idx="2">
                  <c:v>2003</c:v>
                </c:pt>
                <c:pt idx="3">
                  <c:v>2004</c:v>
                </c:pt>
                <c:pt idx="4">
                  <c:v>2005</c:v>
                </c:pt>
                <c:pt idx="5">
                  <c:v>2006</c:v>
                </c:pt>
                <c:pt idx="6">
                  <c:v>2007</c:v>
                </c:pt>
                <c:pt idx="7">
                  <c:v>2008</c:v>
                </c:pt>
                <c:pt idx="8">
                  <c:v>2009</c:v>
                </c:pt>
                <c:pt idx="9">
                  <c:v>2010</c:v>
                </c:pt>
              </c:strCache>
            </c:strRef>
          </c:cat>
          <c:val>
            <c:numRef>
              <c:f>'support for foster or kin'!$B$13:$K$13</c:f>
              <c:numCache>
                <c:formatCode>General</c:formatCode>
                <c:ptCount val="10"/>
                <c:pt idx="0">
                  <c:v>1114</c:v>
                </c:pt>
                <c:pt idx="1">
                  <c:v>1063</c:v>
                </c:pt>
                <c:pt idx="2">
                  <c:v>1145</c:v>
                </c:pt>
                <c:pt idx="3">
                  <c:v>1089</c:v>
                </c:pt>
                <c:pt idx="4">
                  <c:v>1113</c:v>
                </c:pt>
                <c:pt idx="5">
                  <c:v>1173</c:v>
                </c:pt>
                <c:pt idx="6">
                  <c:v>1186</c:v>
                </c:pt>
                <c:pt idx="7">
                  <c:v>1252</c:v>
                </c:pt>
                <c:pt idx="8">
                  <c:v>1279</c:v>
                </c:pt>
                <c:pt idx="9">
                  <c:v>1372</c:v>
                </c:pt>
              </c:numCache>
            </c:numRef>
          </c:val>
        </c:ser>
        <c:marker val="1"/>
        <c:axId val="127563648"/>
        <c:axId val="127565184"/>
      </c:lineChart>
      <c:catAx>
        <c:axId val="127563648"/>
        <c:scaling>
          <c:orientation val="minMax"/>
        </c:scaling>
        <c:axPos val="b"/>
        <c:numFmt formatCode="@" sourceLinked="1"/>
        <c:majorTickMark val="none"/>
        <c:tickLblPos val="nextTo"/>
        <c:txPr>
          <a:bodyPr/>
          <a:lstStyle/>
          <a:p>
            <a:pPr>
              <a:defRPr sz="1400"/>
            </a:pPr>
            <a:endParaRPr lang="en-US"/>
          </a:p>
        </c:txPr>
        <c:crossAx val="127565184"/>
        <c:crosses val="autoZero"/>
        <c:auto val="1"/>
        <c:lblAlgn val="ctr"/>
        <c:lblOffset val="100"/>
      </c:catAx>
      <c:valAx>
        <c:axId val="127565184"/>
        <c:scaling>
          <c:orientation val="minMax"/>
          <c:max val="3000"/>
        </c:scaling>
        <c:delete val="1"/>
        <c:axPos val="l"/>
        <c:majorGridlines/>
        <c:numFmt formatCode="General" sourceLinked="1"/>
        <c:majorTickMark val="none"/>
        <c:tickLblPos val="none"/>
        <c:crossAx val="127563648"/>
        <c:crosses val="autoZero"/>
        <c:crossBetween val="between"/>
      </c:valAx>
    </c:plotArea>
    <c:legend>
      <c:legendPos val="b"/>
      <c:legendEntry>
        <c:idx val="0"/>
        <c:delete val="1"/>
      </c:legendEntry>
      <c:legendEntry>
        <c:idx val="1"/>
        <c:delete val="1"/>
      </c:legendEntry>
      <c:legendEntry>
        <c:idx val="2"/>
        <c:txPr>
          <a:bodyPr/>
          <a:lstStyle/>
          <a:p>
            <a:pPr>
              <a:defRPr sz="1400"/>
            </a:pPr>
            <a:endParaRPr lang="en-US"/>
          </a:p>
        </c:txPr>
      </c:legendEntry>
      <c:legendEntry>
        <c:idx val="3"/>
        <c:txPr>
          <a:bodyPr/>
          <a:lstStyle/>
          <a:p>
            <a:pPr>
              <a:defRPr sz="1400"/>
            </a:pPr>
            <a:endParaRPr lang="en-US"/>
          </a:p>
        </c:txPr>
      </c:legendEntry>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9079071426751195E-2"/>
          <c:y val="1.9190313474966577E-2"/>
          <c:w val="0.90092092857324868"/>
          <c:h val="0.77200515029960926"/>
        </c:manualLayout>
      </c:layout>
      <c:barChart>
        <c:barDir val="col"/>
        <c:grouping val="clustered"/>
        <c:ser>
          <c:idx val="0"/>
          <c:order val="0"/>
          <c:tx>
            <c:strRef>
              <c:f>Sheet2!$A$10</c:f>
              <c:strCache>
                <c:ptCount val="1"/>
                <c:pt idx="0">
                  <c:v>Less than 12 months</c:v>
                </c:pt>
              </c:strCache>
            </c:strRef>
          </c:tx>
          <c:spPr>
            <a:solidFill>
              <a:schemeClr val="tx1"/>
            </a:solidFill>
          </c:spP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Sheet2!$B$10:$K$10</c:f>
              <c:numCache>
                <c:formatCode>0.0%</c:formatCode>
                <c:ptCount val="10"/>
                <c:pt idx="0">
                  <c:v>0.80880000000000041</c:v>
                </c:pt>
                <c:pt idx="1">
                  <c:v>0.78310000000000002</c:v>
                </c:pt>
                <c:pt idx="2">
                  <c:v>0.83370000000000044</c:v>
                </c:pt>
                <c:pt idx="3">
                  <c:v>0.81420000000000003</c:v>
                </c:pt>
                <c:pt idx="4">
                  <c:v>0.83290000000000042</c:v>
                </c:pt>
                <c:pt idx="5">
                  <c:v>0.82310000000000005</c:v>
                </c:pt>
                <c:pt idx="6">
                  <c:v>0.78190000000000004</c:v>
                </c:pt>
                <c:pt idx="7">
                  <c:v>0.74420000000000042</c:v>
                </c:pt>
                <c:pt idx="8">
                  <c:v>0.79390000000000005</c:v>
                </c:pt>
                <c:pt idx="9">
                  <c:v>0.82880000000000043</c:v>
                </c:pt>
              </c:numCache>
            </c:numRef>
          </c:val>
        </c:ser>
        <c:ser>
          <c:idx val="1"/>
          <c:order val="1"/>
          <c:tx>
            <c:strRef>
              <c:f>Sheet2!$A$11</c:f>
              <c:strCache>
                <c:ptCount val="1"/>
                <c:pt idx="0">
                  <c:v>12 to 24 months</c:v>
                </c:pt>
              </c:strCache>
            </c:strRef>
          </c:tx>
          <c:spPr>
            <a:solidFill>
              <a:srgbClr val="ED2819"/>
            </a:solidFill>
          </c:spP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Sheet2!$B$11:$K$11</c:f>
              <c:numCache>
                <c:formatCode>0.0%</c:formatCode>
                <c:ptCount val="10"/>
                <c:pt idx="0">
                  <c:v>0.42280000000000023</c:v>
                </c:pt>
                <c:pt idx="1">
                  <c:v>0.49290000000000023</c:v>
                </c:pt>
                <c:pt idx="2">
                  <c:v>0.44390000000000002</c:v>
                </c:pt>
                <c:pt idx="3">
                  <c:v>0.4281000000000002</c:v>
                </c:pt>
                <c:pt idx="4">
                  <c:v>0.43190000000000023</c:v>
                </c:pt>
                <c:pt idx="5">
                  <c:v>0.49350000000000027</c:v>
                </c:pt>
                <c:pt idx="6">
                  <c:v>0.4836000000000002</c:v>
                </c:pt>
                <c:pt idx="7">
                  <c:v>0.5</c:v>
                </c:pt>
                <c:pt idx="8">
                  <c:v>0.4584000000000002</c:v>
                </c:pt>
                <c:pt idx="9">
                  <c:v>0.4662</c:v>
                </c:pt>
              </c:numCache>
            </c:numRef>
          </c:val>
        </c:ser>
        <c:ser>
          <c:idx val="2"/>
          <c:order val="2"/>
          <c:tx>
            <c:strRef>
              <c:f>Sheet2!$A$12</c:f>
              <c:strCache>
                <c:ptCount val="1"/>
                <c:pt idx="0">
                  <c:v>24 or more months</c:v>
                </c:pt>
              </c:strCache>
            </c:strRef>
          </c:tx>
          <c:spPr>
            <a:solidFill>
              <a:schemeClr val="bg1">
                <a:lumMod val="65000"/>
              </a:schemeClr>
            </a:solidFill>
          </c:spP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Sheet2!$B$12:$K$12</c:f>
              <c:numCache>
                <c:formatCode>0.0%</c:formatCode>
                <c:ptCount val="10"/>
                <c:pt idx="0">
                  <c:v>0.1576000000000001</c:v>
                </c:pt>
                <c:pt idx="1">
                  <c:v>0.1908</c:v>
                </c:pt>
                <c:pt idx="2">
                  <c:v>0.20230000000000001</c:v>
                </c:pt>
                <c:pt idx="3">
                  <c:v>0.21020000000000011</c:v>
                </c:pt>
                <c:pt idx="4">
                  <c:v>0.19650000000000001</c:v>
                </c:pt>
                <c:pt idx="5">
                  <c:v>0.20369999999999999</c:v>
                </c:pt>
                <c:pt idx="6">
                  <c:v>0.1760000000000001</c:v>
                </c:pt>
                <c:pt idx="7">
                  <c:v>0.15720000000000012</c:v>
                </c:pt>
                <c:pt idx="8">
                  <c:v>0.20390000000000011</c:v>
                </c:pt>
                <c:pt idx="9">
                  <c:v>0.17780000000000001</c:v>
                </c:pt>
              </c:numCache>
            </c:numRef>
          </c:val>
        </c:ser>
        <c:gapWidth val="0"/>
        <c:overlap val="70"/>
        <c:axId val="127636992"/>
        <c:axId val="127638528"/>
      </c:barChart>
      <c:lineChart>
        <c:grouping val="standard"/>
        <c:ser>
          <c:idx val="3"/>
          <c:order val="3"/>
          <c:tx>
            <c:strRef>
              <c:f>Sheet2!$A$13</c:f>
              <c:strCache>
                <c:ptCount val="1"/>
              </c:strCache>
            </c:strRef>
          </c:tx>
          <c:spPr>
            <a:ln w="38100">
              <a:solidFill>
                <a:schemeClr val="tx1"/>
              </a:solidFill>
            </a:ln>
          </c:spPr>
          <c:marker>
            <c:symbol val="none"/>
          </c:marke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Sheet2!$B$13:$K$13</c:f>
              <c:numCache>
                <c:formatCode>0.00%</c:formatCode>
                <c:ptCount val="10"/>
                <c:pt idx="0" formatCode="0%">
                  <c:v>0.86000000000000043</c:v>
                </c:pt>
                <c:pt idx="1">
                  <c:v>0.86000000000000043</c:v>
                </c:pt>
                <c:pt idx="2">
                  <c:v>0.86000000000000043</c:v>
                </c:pt>
                <c:pt idx="3" formatCode="0.0%">
                  <c:v>0.86000000000000043</c:v>
                </c:pt>
                <c:pt idx="4" formatCode="0.0%">
                  <c:v>0.86000000000000043</c:v>
                </c:pt>
                <c:pt idx="5" formatCode="0.0%">
                  <c:v>0.86000000000000043</c:v>
                </c:pt>
                <c:pt idx="6" formatCode="0.0%">
                  <c:v>0.86000000000000043</c:v>
                </c:pt>
                <c:pt idx="7" formatCode="0.0%">
                  <c:v>0.86000000000000043</c:v>
                </c:pt>
                <c:pt idx="8" formatCode="0.0%">
                  <c:v>0.86000000000000043</c:v>
                </c:pt>
                <c:pt idx="9" formatCode="0.0%">
                  <c:v>0.86000000000000043</c:v>
                </c:pt>
              </c:numCache>
            </c:numRef>
          </c:val>
        </c:ser>
        <c:ser>
          <c:idx val="4"/>
          <c:order val="4"/>
          <c:tx>
            <c:strRef>
              <c:f>Sheet2!$A$14</c:f>
              <c:strCache>
                <c:ptCount val="1"/>
              </c:strCache>
            </c:strRef>
          </c:tx>
          <c:spPr>
            <a:ln w="38100">
              <a:solidFill>
                <a:srgbClr val="ED2819"/>
              </a:solidFill>
            </a:ln>
          </c:spPr>
          <c:marker>
            <c:symbol val="none"/>
          </c:marke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Sheet2!$B$14:$K$14</c:f>
              <c:numCache>
                <c:formatCode>0.00%</c:formatCode>
                <c:ptCount val="10"/>
                <c:pt idx="0" formatCode="0%">
                  <c:v>0.64500000000000046</c:v>
                </c:pt>
                <c:pt idx="1">
                  <c:v>0.65000000000000058</c:v>
                </c:pt>
                <c:pt idx="2">
                  <c:v>0.65000000000000058</c:v>
                </c:pt>
                <c:pt idx="3" formatCode="0.0%">
                  <c:v>0.65000000000000058</c:v>
                </c:pt>
                <c:pt idx="4" formatCode="0.0%">
                  <c:v>0.65000000000000058</c:v>
                </c:pt>
                <c:pt idx="5" formatCode="0.0%">
                  <c:v>0.65000000000000058</c:v>
                </c:pt>
                <c:pt idx="6" formatCode="0.0%">
                  <c:v>0.65000000000000058</c:v>
                </c:pt>
                <c:pt idx="7" formatCode="0.0%">
                  <c:v>0.65000000000000058</c:v>
                </c:pt>
                <c:pt idx="8" formatCode="0.0%">
                  <c:v>0.65000000000000058</c:v>
                </c:pt>
                <c:pt idx="9" formatCode="0.0%">
                  <c:v>0.65000000000000058</c:v>
                </c:pt>
              </c:numCache>
            </c:numRef>
          </c:val>
        </c:ser>
        <c:ser>
          <c:idx val="5"/>
          <c:order val="5"/>
          <c:tx>
            <c:strRef>
              <c:f>Sheet2!$A$15</c:f>
              <c:strCache>
                <c:ptCount val="1"/>
              </c:strCache>
            </c:strRef>
          </c:tx>
          <c:spPr>
            <a:ln w="38100">
              <a:solidFill>
                <a:schemeClr val="bg1">
                  <a:lumMod val="65000"/>
                </a:schemeClr>
              </a:solidFill>
            </a:ln>
          </c:spPr>
          <c:marker>
            <c:symbol val="none"/>
          </c:marker>
          <c:cat>
            <c:strRef>
              <c:f>Sheet2!$B$9:$K$9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Sheet2!$B$15:$K$15</c:f>
              <c:numCache>
                <c:formatCode>0.00%</c:formatCode>
                <c:ptCount val="10"/>
                <c:pt idx="0" formatCode="0%">
                  <c:v>0.4180000000000002</c:v>
                </c:pt>
                <c:pt idx="1">
                  <c:v>0.42000000000000021</c:v>
                </c:pt>
                <c:pt idx="2">
                  <c:v>0.42000000000000021</c:v>
                </c:pt>
                <c:pt idx="3" formatCode="0.0%">
                  <c:v>0.42000000000000021</c:v>
                </c:pt>
                <c:pt idx="4" formatCode="0.0%">
                  <c:v>0.42000000000000021</c:v>
                </c:pt>
                <c:pt idx="5" formatCode="0.0%">
                  <c:v>0.42000000000000021</c:v>
                </c:pt>
                <c:pt idx="6" formatCode="0.0%">
                  <c:v>0.42000000000000021</c:v>
                </c:pt>
                <c:pt idx="7" formatCode="0.0%">
                  <c:v>0.42000000000000021</c:v>
                </c:pt>
                <c:pt idx="8" formatCode="0.0%">
                  <c:v>0.42000000000000021</c:v>
                </c:pt>
                <c:pt idx="9" formatCode="0.0%">
                  <c:v>0.42000000000000021</c:v>
                </c:pt>
              </c:numCache>
            </c:numRef>
          </c:val>
        </c:ser>
        <c:marker val="1"/>
        <c:axId val="127636992"/>
        <c:axId val="127638528"/>
      </c:lineChart>
      <c:catAx>
        <c:axId val="127636992"/>
        <c:scaling>
          <c:orientation val="minMax"/>
        </c:scaling>
        <c:axPos val="b"/>
        <c:tickLblPos val="nextTo"/>
        <c:crossAx val="127638528"/>
        <c:crosses val="autoZero"/>
        <c:auto val="1"/>
        <c:lblAlgn val="ctr"/>
        <c:lblOffset val="100"/>
      </c:catAx>
      <c:valAx>
        <c:axId val="127638528"/>
        <c:scaling>
          <c:orientation val="minMax"/>
          <c:max val="1"/>
        </c:scaling>
        <c:axPos val="l"/>
        <c:majorGridlines/>
        <c:numFmt formatCode="0.0%" sourceLinked="1"/>
        <c:tickLblPos val="nextTo"/>
        <c:crossAx val="127636992"/>
        <c:crosses val="autoZero"/>
        <c:crossBetween val="between"/>
      </c:valAx>
      <c:spPr>
        <a:effectLst>
          <a:outerShdw sx="1000" sy="1000" algn="ctr" rotWithShape="0">
            <a:srgbClr val="000000"/>
          </a:outerShdw>
        </a:effectLst>
        <a:scene3d>
          <a:camera prst="orthographicFront"/>
          <a:lightRig rig="threePt" dir="t"/>
        </a:scene3d>
        <a:sp3d>
          <a:bevelT w="38100"/>
        </a:sp3d>
      </c:spPr>
    </c:plotArea>
    <c:legend>
      <c:legendPos val="b"/>
      <c:legendEntry>
        <c:idx val="3"/>
        <c:delete val="1"/>
      </c:legendEntry>
      <c:legendEntry>
        <c:idx val="4"/>
        <c:delete val="1"/>
      </c:legendEntry>
      <c:legendEntry>
        <c:idx val="5"/>
        <c:delete val="1"/>
      </c:legendEntry>
      <c:layout/>
      <c:txPr>
        <a:bodyPr/>
        <a:lstStyle/>
        <a:p>
          <a:pPr>
            <a:defRPr sz="1400"/>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areaChart>
        <c:grouping val="standard"/>
        <c:ser>
          <c:idx val="0"/>
          <c:order val="0"/>
          <c:tx>
            <c:strRef>
              <c:f>Sheet2!$A$20</c:f>
              <c:strCache>
                <c:ptCount val="1"/>
              </c:strCache>
            </c:strRef>
          </c:tx>
          <c:spPr>
            <a:solidFill>
              <a:srgbClr val="ED2819"/>
            </a:solidFill>
          </c:spPr>
          <c:cat>
            <c:strRef>
              <c:f>Sheet2!$B$19:$K$19</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Sheet2!$B$20:$K$20</c:f>
              <c:numCache>
                <c:formatCode>0.0%</c:formatCode>
                <c:ptCount val="10"/>
                <c:pt idx="0">
                  <c:v>0.71260504201680752</c:v>
                </c:pt>
                <c:pt idx="1">
                  <c:v>0.70905923344947863</c:v>
                </c:pt>
                <c:pt idx="2">
                  <c:v>0.73770491803278726</c:v>
                </c:pt>
                <c:pt idx="3">
                  <c:v>0.72945205479452069</c:v>
                </c:pt>
                <c:pt idx="4">
                  <c:v>0.6560934891485819</c:v>
                </c:pt>
                <c:pt idx="5">
                  <c:v>0.69801084990958451</c:v>
                </c:pt>
                <c:pt idx="6">
                  <c:v>0.61930783242258747</c:v>
                </c:pt>
                <c:pt idx="7">
                  <c:v>0.64379084967320344</c:v>
                </c:pt>
                <c:pt idx="8">
                  <c:v>0.65339966832504204</c:v>
                </c:pt>
                <c:pt idx="9">
                  <c:v>0.68217054263565891</c:v>
                </c:pt>
              </c:numCache>
            </c:numRef>
          </c:val>
        </c:ser>
        <c:dropLines/>
        <c:axId val="136273920"/>
        <c:axId val="136275456"/>
      </c:areaChart>
      <c:catAx>
        <c:axId val="136273920"/>
        <c:scaling>
          <c:orientation val="minMax"/>
        </c:scaling>
        <c:axPos val="b"/>
        <c:majorTickMark val="none"/>
        <c:tickLblPos val="nextTo"/>
        <c:txPr>
          <a:bodyPr/>
          <a:lstStyle/>
          <a:p>
            <a:pPr>
              <a:defRPr sz="1400"/>
            </a:pPr>
            <a:endParaRPr lang="en-US"/>
          </a:p>
        </c:txPr>
        <c:crossAx val="136275456"/>
        <c:crosses val="autoZero"/>
        <c:auto val="1"/>
        <c:lblAlgn val="ctr"/>
        <c:lblOffset val="100"/>
      </c:catAx>
      <c:valAx>
        <c:axId val="136275456"/>
        <c:scaling>
          <c:orientation val="minMax"/>
          <c:max val="1"/>
          <c:min val="0"/>
        </c:scaling>
        <c:axPos val="l"/>
        <c:majorGridlines/>
        <c:numFmt formatCode="0.0%" sourceLinked="1"/>
        <c:majorTickMark val="none"/>
        <c:tickLblPos val="nextTo"/>
        <c:txPr>
          <a:bodyPr/>
          <a:lstStyle/>
          <a:p>
            <a:pPr>
              <a:defRPr sz="1400"/>
            </a:pPr>
            <a:endParaRPr lang="en-US"/>
          </a:p>
        </c:txPr>
        <c:crossAx val="136273920"/>
        <c:crosses val="autoZero"/>
        <c:crossBetween val="midCat"/>
        <c:majorUnit val="0.25"/>
        <c:minorUnit val="0.25"/>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areaChart>
        <c:grouping val="standard"/>
        <c:ser>
          <c:idx val="0"/>
          <c:order val="0"/>
          <c:tx>
            <c:strRef>
              <c:f>Sheet2!$A$4</c:f>
              <c:strCache>
                <c:ptCount val="1"/>
                <c:pt idx="0">
                  <c:v>Median months in custody</c:v>
                </c:pt>
              </c:strCache>
            </c:strRef>
          </c:tx>
          <c:spPr>
            <a:solidFill>
              <a:srgbClr val="ED2819"/>
            </a:solidFill>
            <a:ln>
              <a:solidFill>
                <a:srgbClr val="ED2819"/>
              </a:solidFill>
            </a:ln>
          </c:spPr>
          <c:cat>
            <c:strRef>
              <c:f>Sheet2!$B$3:$K$3</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Sheet2!$B$4:$K$4</c:f>
              <c:numCache>
                <c:formatCode>General</c:formatCode>
                <c:ptCount val="10"/>
                <c:pt idx="0">
                  <c:v>9</c:v>
                </c:pt>
                <c:pt idx="1">
                  <c:v>9</c:v>
                </c:pt>
                <c:pt idx="2">
                  <c:v>8</c:v>
                </c:pt>
                <c:pt idx="3">
                  <c:v>7.5</c:v>
                </c:pt>
                <c:pt idx="4">
                  <c:v>8</c:v>
                </c:pt>
                <c:pt idx="5">
                  <c:v>9</c:v>
                </c:pt>
                <c:pt idx="6">
                  <c:v>11</c:v>
                </c:pt>
                <c:pt idx="7">
                  <c:v>11</c:v>
                </c:pt>
                <c:pt idx="8">
                  <c:v>11</c:v>
                </c:pt>
                <c:pt idx="9">
                  <c:v>12</c:v>
                </c:pt>
              </c:numCache>
            </c:numRef>
          </c:val>
        </c:ser>
        <c:ser>
          <c:idx val="1"/>
          <c:order val="1"/>
          <c:tx>
            <c:strRef>
              <c:f>Sheet2!$A$5</c:f>
              <c:strCache>
                <c:ptCount val="1"/>
                <c:pt idx="0">
                  <c:v>Median months to reunification</c:v>
                </c:pt>
              </c:strCache>
            </c:strRef>
          </c:tx>
          <c:spPr>
            <a:solidFill>
              <a:schemeClr val="tx1"/>
            </a:solidFill>
            <a:ln>
              <a:solidFill>
                <a:schemeClr val="tx1"/>
              </a:solidFill>
            </a:ln>
          </c:spPr>
          <c:cat>
            <c:strRef>
              <c:f>Sheet2!$B$3:$K$3</c:f>
              <c:strCache>
                <c:ptCount val="10"/>
                <c:pt idx="0">
                  <c:v>FY01</c:v>
                </c:pt>
                <c:pt idx="1">
                  <c:v>FY02</c:v>
                </c:pt>
                <c:pt idx="2">
                  <c:v>FY03</c:v>
                </c:pt>
                <c:pt idx="3">
                  <c:v>FY04</c:v>
                </c:pt>
                <c:pt idx="4">
                  <c:v>FY05</c:v>
                </c:pt>
                <c:pt idx="5">
                  <c:v>FY06</c:v>
                </c:pt>
                <c:pt idx="6">
                  <c:v>FY07</c:v>
                </c:pt>
                <c:pt idx="7">
                  <c:v>FY08</c:v>
                </c:pt>
                <c:pt idx="8">
                  <c:v>FY09</c:v>
                </c:pt>
                <c:pt idx="9">
                  <c:v>FY10</c:v>
                </c:pt>
              </c:strCache>
            </c:strRef>
          </c:cat>
          <c:val>
            <c:numRef>
              <c:f>Sheet2!$B$5:$K$5</c:f>
              <c:numCache>
                <c:formatCode>General</c:formatCode>
                <c:ptCount val="10"/>
                <c:pt idx="0">
                  <c:v>7</c:v>
                </c:pt>
                <c:pt idx="1">
                  <c:v>7</c:v>
                </c:pt>
                <c:pt idx="2">
                  <c:v>7</c:v>
                </c:pt>
                <c:pt idx="3">
                  <c:v>7</c:v>
                </c:pt>
                <c:pt idx="4">
                  <c:v>7</c:v>
                </c:pt>
                <c:pt idx="5">
                  <c:v>8</c:v>
                </c:pt>
                <c:pt idx="6">
                  <c:v>9</c:v>
                </c:pt>
                <c:pt idx="7">
                  <c:v>10</c:v>
                </c:pt>
                <c:pt idx="8">
                  <c:v>9</c:v>
                </c:pt>
                <c:pt idx="9">
                  <c:v>11</c:v>
                </c:pt>
              </c:numCache>
            </c:numRef>
          </c:val>
        </c:ser>
        <c:axId val="115792128"/>
        <c:axId val="123431168"/>
      </c:areaChart>
      <c:catAx>
        <c:axId val="115792128"/>
        <c:scaling>
          <c:orientation val="minMax"/>
        </c:scaling>
        <c:axPos val="b"/>
        <c:tickLblPos val="nextTo"/>
        <c:txPr>
          <a:bodyPr/>
          <a:lstStyle/>
          <a:p>
            <a:pPr>
              <a:defRPr sz="1400"/>
            </a:pPr>
            <a:endParaRPr lang="en-US"/>
          </a:p>
        </c:txPr>
        <c:crossAx val="123431168"/>
        <c:crosses val="autoZero"/>
        <c:auto val="1"/>
        <c:lblAlgn val="ctr"/>
        <c:lblOffset val="100"/>
      </c:catAx>
      <c:valAx>
        <c:axId val="123431168"/>
        <c:scaling>
          <c:orientation val="minMax"/>
        </c:scaling>
        <c:axPos val="l"/>
        <c:majorGridlines/>
        <c:numFmt formatCode="General" sourceLinked="1"/>
        <c:tickLblPos val="nextTo"/>
        <c:txPr>
          <a:bodyPr/>
          <a:lstStyle/>
          <a:p>
            <a:pPr>
              <a:defRPr sz="1400"/>
            </a:pPr>
            <a:endParaRPr lang="en-US"/>
          </a:p>
        </c:txPr>
        <c:crossAx val="115792128"/>
        <c:crosses val="autoZero"/>
        <c:crossBetween val="midCat"/>
      </c:valAx>
    </c:plotArea>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5.png"/></Relationships>
</file>

<file path=ppt/drawings/drawing1.xml><?xml version="1.0" encoding="utf-8"?>
<c:userShapes xmlns:c="http://schemas.openxmlformats.org/drawingml/2006/chart">
  <cdr:relSizeAnchor xmlns:cdr="http://schemas.openxmlformats.org/drawingml/2006/chartDrawing">
    <cdr:from>
      <cdr:x>0.11765</cdr:x>
      <cdr:y>0.54524</cdr:y>
    </cdr:from>
    <cdr:to>
      <cdr:x>0.51961</cdr:x>
      <cdr:y>0.67685</cdr:y>
    </cdr:to>
    <cdr:sp macro="" textlink="">
      <cdr:nvSpPr>
        <cdr:cNvPr id="2" name="TextBox 1"/>
        <cdr:cNvSpPr txBox="1"/>
      </cdr:nvSpPr>
      <cdr:spPr>
        <a:xfrm xmlns:a="http://schemas.openxmlformats.org/drawingml/2006/main">
          <a:off x="914400" y="2209800"/>
          <a:ext cx="3124200" cy="533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800" dirty="0" smtClean="0">
              <a:solidFill>
                <a:schemeClr val="bg1"/>
              </a:solidFill>
            </a:rPr>
            <a:t>Median months to reunification</a:t>
          </a:r>
          <a:endParaRPr lang="en-US" sz="1800"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17D1BDF-A696-4F1B-BA56-EAE4B07DB39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a:ln/>
        </p:spPr>
      </p:sp>
      <p:sp>
        <p:nvSpPr>
          <p:cNvPr id="76802" name="Notes Placeholder 2"/>
          <p:cNvSpPr>
            <a:spLocks noGrp="1"/>
          </p:cNvSpPr>
          <p:nvPr>
            <p:ph type="body" idx="1"/>
          </p:nvPr>
        </p:nvSpPr>
        <p:spPr>
          <a:noFill/>
          <a:ln/>
        </p:spPr>
        <p:txBody>
          <a:bodyPr/>
          <a:lstStyle/>
          <a:p>
            <a:endParaRPr lang="en-US" smtClean="0"/>
          </a:p>
        </p:txBody>
      </p:sp>
      <p:sp>
        <p:nvSpPr>
          <p:cNvPr id="76803" name="Slide Number Placeholder 3"/>
          <p:cNvSpPr>
            <a:spLocks noGrp="1"/>
          </p:cNvSpPr>
          <p:nvPr>
            <p:ph type="sldNum" sz="quarter" idx="5"/>
          </p:nvPr>
        </p:nvSpPr>
        <p:spPr>
          <a:noFill/>
        </p:spPr>
        <p:txBody>
          <a:bodyPr/>
          <a:lstStyle/>
          <a:p>
            <a:fld id="{A187D300-DC78-49DE-ADD6-64488EF8B9D7}"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fld id="{2FAD9E73-E9EC-4E74-89AC-F49F7B66A111}" type="slidenum">
              <a:rPr lang="en-US" smtClean="0"/>
              <a:pPr/>
              <a:t>12</a:t>
            </a:fld>
            <a:endParaRPr lang="en-US" smtClean="0"/>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r>
              <a:rPr lang="en-US" smtClean="0"/>
              <a:t>This increase in not solely due to population growth. The rate of children in foster care has risen from 2.76 children in foster care per 1,000 in the population in 2001 to 3.10 children in foster care per 1,000 in the population in 2010.  That is an increase of approximately one child per 3,000 in the population over the last ten years.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p:spPr>
        <p:txBody>
          <a:bodyPr/>
          <a:lstStyle/>
          <a:p>
            <a:fld id="{AA4AC539-AB93-43C7-B1C9-23BCBEEFFAE5}" type="slidenum">
              <a:rPr lang="en-US" smtClean="0"/>
              <a:pPr/>
              <a:t>13</a:t>
            </a:fld>
            <a:endParaRPr lang="en-US" smtClean="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r>
              <a:rPr lang="en-US" smtClean="0"/>
              <a:t>One reason for the growth in foster care may be the change in tendency to serve children in foster care rather than through in-home services. In 2000, the majority of clients (just under 70%) were in In Home cases at a point in time with just over 30% of clients in foster care.  In 2010,  more clients were in foster care cases than in home services.  However research shows that it is in the child’s best interest to serve the child at home if you can do so safely.  The state is looking at implementing empirically based structured decision making safety and risk tools to help guide decisions regarding level of services needed.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7DF65A0F-271E-453A-9C05-892E2DA4B5CB}" type="slidenum">
              <a:rPr lang="en-US" smtClean="0"/>
              <a:pPr/>
              <a:t>14</a:t>
            </a:fld>
            <a:endParaRPr lang="en-US"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r>
              <a:rPr lang="en-US" smtClean="0"/>
              <a:t>Children are not stable in foster care, they experience multiple placements which can have long term negative effects on the child.  Utah is one of the worst in the nation in this measure.  Children need to remain in the same placement until exiting custody if at all possible.  Placement moves should only be utilized if it is needed to keep the child and others safe or to achieve permanency.</a:t>
            </a:r>
          </a:p>
          <a:p>
            <a:r>
              <a:rPr lang="en-US" smtClean="0"/>
              <a:t>How you can help: Consider adding services to the current placement before moving the child to another home.  Ask the provider or foster parent frequently what supports they need in order for the placement to continue.</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p:cNvSpPr>
          <p:nvPr>
            <p:ph type="sldImg"/>
          </p:nvPr>
        </p:nvSpPr>
        <p:spPr>
          <a:ln/>
        </p:spPr>
      </p:sp>
      <p:sp>
        <p:nvSpPr>
          <p:cNvPr id="102402" name="Notes Placeholder 2"/>
          <p:cNvSpPr>
            <a:spLocks noGrp="1"/>
          </p:cNvSpPr>
          <p:nvPr>
            <p:ph type="body" idx="1"/>
          </p:nvPr>
        </p:nvSpPr>
        <p:spPr>
          <a:noFill/>
          <a:ln/>
        </p:spPr>
        <p:txBody>
          <a:bodyPr/>
          <a:lstStyle/>
          <a:p>
            <a:r>
              <a:rPr lang="en-US" smtClean="0"/>
              <a:t>We should continue to try to establish permanent connections for children prior to emancipation.</a:t>
            </a:r>
          </a:p>
          <a:p>
            <a:r>
              <a:rPr lang="en-US" smtClean="0"/>
              <a:t>How you can help:  Continue to explore kinship options for youth.  Ask the youth more than once about adoption.  Talk about adoption as the youth adding to their own family instead of them being adopted.  They may say they are not interested the first time you ask, but change their mind later.  Actively seek adoptive placements for youth.</a:t>
            </a:r>
          </a:p>
          <a:p>
            <a:r>
              <a:rPr lang="en-US" smtClean="0"/>
              <a:t> </a:t>
            </a:r>
          </a:p>
          <a:p>
            <a:endParaRPr lang="en-US" smtClean="0"/>
          </a:p>
        </p:txBody>
      </p:sp>
      <p:sp>
        <p:nvSpPr>
          <p:cNvPr id="102403" name="Slide Number Placeholder 3"/>
          <p:cNvSpPr>
            <a:spLocks noGrp="1"/>
          </p:cNvSpPr>
          <p:nvPr>
            <p:ph type="sldNum" sz="quarter" idx="5"/>
          </p:nvPr>
        </p:nvSpPr>
        <p:spPr>
          <a:noFill/>
        </p:spPr>
        <p:txBody>
          <a:bodyPr/>
          <a:lstStyle/>
          <a:p>
            <a:fld id="{1ECDC1D4-9CE3-447B-B374-025FF7B25F08}"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Children are remaining in custody longer than they have in the past</a:t>
            </a:r>
            <a:br>
              <a:rPr lang="en-US" sz="1200" kern="1200" dirty="0" smtClean="0">
                <a:solidFill>
                  <a:schemeClr val="tx1"/>
                </a:solidFill>
                <a:latin typeface="Arial" charset="0"/>
                <a:ea typeface="+mn-ea"/>
                <a:cs typeface="+mn-cs"/>
              </a:rPr>
            </a:br>
            <a:r>
              <a:rPr lang="en-US" sz="1200" kern="1200" dirty="0" smtClean="0">
                <a:solidFill>
                  <a:schemeClr val="tx1"/>
                </a:solidFill>
                <a:latin typeface="Arial" charset="0"/>
                <a:ea typeface="+mn-ea"/>
                <a:cs typeface="+mn-cs"/>
              </a:rPr>
              <a:t>How you can help: Think about return children home with in-home services when the immediate safety concerns have been addressed.</a:t>
            </a:r>
            <a:br>
              <a:rPr lang="en-US" sz="1200" kern="1200" dirty="0" smtClean="0">
                <a:solidFill>
                  <a:schemeClr val="tx1"/>
                </a:solidFill>
                <a:latin typeface="Arial" charset="0"/>
                <a:ea typeface="+mn-ea"/>
                <a:cs typeface="+mn-cs"/>
              </a:rPr>
            </a:br>
            <a:endParaRPr lang="en-US"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Ther</a:t>
            </a:r>
            <a:r>
              <a:rPr lang="en-US" sz="1200" kern="1200" baseline="0" dirty="0" smtClean="0">
                <a:solidFill>
                  <a:schemeClr val="tx1"/>
                </a:solidFill>
                <a:latin typeface="Arial" charset="0"/>
                <a:ea typeface="+mn-ea"/>
                <a:cs typeface="+mn-cs"/>
              </a:rPr>
              <a:t>e is a delicate</a:t>
            </a:r>
            <a:r>
              <a:rPr lang="en-US" sz="1200" kern="1200" dirty="0" smtClean="0">
                <a:solidFill>
                  <a:schemeClr val="tx1"/>
                </a:solidFill>
                <a:latin typeface="Arial" charset="0"/>
                <a:ea typeface="+mn-ea"/>
                <a:cs typeface="+mn-cs"/>
              </a:rPr>
              <a:t> balance between returning home as quickly as possible and avoiding re-entry into care.  It is important to</a:t>
            </a:r>
            <a:r>
              <a:rPr lang="en-US" sz="1200" kern="1200" baseline="0" dirty="0" smtClean="0">
                <a:solidFill>
                  <a:schemeClr val="tx1"/>
                </a:solidFill>
                <a:latin typeface="Arial" charset="0"/>
                <a:ea typeface="+mn-ea"/>
                <a:cs typeface="+mn-cs"/>
              </a:rPr>
              <a:t> use</a:t>
            </a:r>
            <a:r>
              <a:rPr lang="en-US" sz="1200" kern="1200" dirty="0" smtClean="0">
                <a:solidFill>
                  <a:schemeClr val="tx1"/>
                </a:solidFill>
                <a:latin typeface="Arial" charset="0"/>
                <a:ea typeface="+mn-ea"/>
                <a:cs typeface="+mn-cs"/>
              </a:rPr>
              <a:t> long term planning and safety agreements with the parent regarding how they will handle certain situations if they come up</a:t>
            </a:r>
            <a:r>
              <a:rPr lang="en-US" sz="1200" kern="1200" baseline="0" dirty="0" smtClean="0">
                <a:solidFill>
                  <a:schemeClr val="tx1"/>
                </a:solidFill>
                <a:latin typeface="Arial" charset="0"/>
                <a:ea typeface="+mn-ea"/>
                <a:cs typeface="+mn-cs"/>
              </a:rPr>
              <a:t> as well as ensuring that s</a:t>
            </a:r>
            <a:r>
              <a:rPr lang="en-US" sz="1200" kern="1200" dirty="0" smtClean="0">
                <a:solidFill>
                  <a:schemeClr val="tx1"/>
                </a:solidFill>
                <a:latin typeface="Arial" charset="0"/>
                <a:ea typeface="+mn-ea"/>
                <a:cs typeface="+mn-cs"/>
              </a:rPr>
              <a:t>upport networks are in place when</a:t>
            </a:r>
            <a:r>
              <a:rPr lang="en-US" sz="1200" kern="1200" baseline="0" dirty="0" smtClean="0">
                <a:solidFill>
                  <a:schemeClr val="tx1"/>
                </a:solidFill>
                <a:latin typeface="Arial" charset="0"/>
                <a:ea typeface="+mn-ea"/>
                <a:cs typeface="+mn-cs"/>
              </a:rPr>
              <a:t> the child returns home.</a:t>
            </a:r>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
            </a:r>
            <a:br>
              <a:rPr lang="en-US" sz="1200" kern="1200" dirty="0" smtClean="0">
                <a:solidFill>
                  <a:schemeClr val="tx1"/>
                </a:solidFill>
                <a:latin typeface="Arial" charset="0"/>
                <a:ea typeface="+mn-ea"/>
                <a:cs typeface="+mn-cs"/>
              </a:rPr>
            </a:br>
            <a:endParaRPr lang="en-US" dirty="0"/>
          </a:p>
        </p:txBody>
      </p:sp>
      <p:sp>
        <p:nvSpPr>
          <p:cNvPr id="4" name="Slide Number Placeholder 3"/>
          <p:cNvSpPr>
            <a:spLocks noGrp="1"/>
          </p:cNvSpPr>
          <p:nvPr>
            <p:ph type="sldNum" sz="quarter" idx="10"/>
          </p:nvPr>
        </p:nvSpPr>
        <p:spPr/>
        <p:txBody>
          <a:bodyPr/>
          <a:lstStyle/>
          <a:p>
            <a:pPr>
              <a:defRPr/>
            </a:pPr>
            <a:fld id="{E17D1BDF-A696-4F1B-BA56-EAE4B07DB39C}" type="slidenum">
              <a:rPr lang="en-US" smtClean="0"/>
              <a:pPr>
                <a:defRPr/>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p:spPr>
        <p:txBody>
          <a:bodyPr/>
          <a:lstStyle/>
          <a:p>
            <a:fld id="{D3C08F54-161C-4E51-BBF1-C0E24BC8CAB7}" type="slidenum">
              <a:rPr lang="en-US" smtClean="0"/>
              <a:pPr/>
              <a:t>2</a:t>
            </a:fld>
            <a:endParaRPr lang="en-US" smtClean="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330158EC-6B64-48A9-AB89-3F6CCDCB55B5}" type="slidenum">
              <a:rPr lang="en-US" smtClean="0"/>
              <a:pPr/>
              <a:t>4</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r>
              <a:rPr lang="en-US" smtClean="0"/>
              <a:t>The state successfully uses Child and Family Teams to work with families towards successful safety, permanency, and well-being.</a:t>
            </a:r>
          </a:p>
          <a:p>
            <a:pPr eaLnBrk="1" hangingPunct="1"/>
            <a:r>
              <a:rPr lang="en-US" smtClean="0"/>
              <a:t>Utah’s consistent statewide use of Child and Family Teams has been a focal point for visiting welfare administrators from other states as well as federal review teams.  Child and Family Teams are the flagship of our Utah child welfare system work.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DBE4B3BE-8A14-4D00-A7EB-B69CC1019F8B}" type="slidenum">
              <a:rPr lang="en-US" smtClean="0"/>
              <a:pPr/>
              <a:t>5</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r>
              <a:rPr lang="en-US" smtClean="0"/>
              <a:t>Statement: When there is a concern of abuse/neglect DCFS responds quickly to assess immediate protection issues.  The percentage of cases where the primary child victim is seen within the prescribed time frames has risen from the low 80’s to the low 90’s over the last 5 years.  Reasons investigators may not make the priority timeframe is that the family is not home when they go to see the child or they cannot locate the family.</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a:ln/>
        </p:spPr>
      </p:sp>
      <p:sp>
        <p:nvSpPr>
          <p:cNvPr id="86018" name="Notes Placeholder 2"/>
          <p:cNvSpPr>
            <a:spLocks noGrp="1"/>
          </p:cNvSpPr>
          <p:nvPr>
            <p:ph type="body" idx="1"/>
          </p:nvPr>
        </p:nvSpPr>
        <p:spPr>
          <a:noFill/>
          <a:ln/>
        </p:spPr>
        <p:txBody>
          <a:bodyPr/>
          <a:lstStyle/>
          <a:p>
            <a:r>
              <a:rPr lang="en-US" smtClean="0"/>
              <a:t>The number of children re-entering foster care within 12 months of case closure has been reduced while the average time to reunification has increased.  These two data measures must be watched as they are significantly inversely correlated.  The correct balanced must be achieved and carefully maintained so as to obtain the best outcomes for children.  </a:t>
            </a:r>
          </a:p>
        </p:txBody>
      </p:sp>
      <p:sp>
        <p:nvSpPr>
          <p:cNvPr id="86019" name="Slide Number Placeholder 3"/>
          <p:cNvSpPr>
            <a:spLocks noGrp="1"/>
          </p:cNvSpPr>
          <p:nvPr>
            <p:ph type="sldNum" sz="quarter" idx="5"/>
          </p:nvPr>
        </p:nvSpPr>
        <p:spPr>
          <a:noFill/>
        </p:spPr>
        <p:txBody>
          <a:bodyPr/>
          <a:lstStyle/>
          <a:p>
            <a:fld id="{9ED2F65C-E492-413B-AFDC-C80D838EDA4B}"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a:ln/>
        </p:spPr>
      </p:sp>
      <p:sp>
        <p:nvSpPr>
          <p:cNvPr id="88066" name="Notes Placeholder 2"/>
          <p:cNvSpPr>
            <a:spLocks noGrp="1"/>
          </p:cNvSpPr>
          <p:nvPr>
            <p:ph type="body" idx="1"/>
          </p:nvPr>
        </p:nvSpPr>
        <p:spPr>
          <a:noFill/>
          <a:ln/>
        </p:spPr>
        <p:txBody>
          <a:bodyPr/>
          <a:lstStyle/>
          <a:p>
            <a:r>
              <a:rPr lang="en-US" smtClean="0"/>
              <a:t>Statement: In-Home Services are successful at keeping children with their family and avoiding foster care.  We continue to serve over 93% of children successfully through in-home services.  The percent here shows the percent of children who were served through in-home without having to be placed into custody. Research has supported better outcomes for children when they can be served safely in the home rather than being separated from their families.  This includes both court-ordered and non-court-ordered in home services.</a:t>
            </a:r>
          </a:p>
        </p:txBody>
      </p:sp>
      <p:sp>
        <p:nvSpPr>
          <p:cNvPr id="88067" name="Slide Number Placeholder 3"/>
          <p:cNvSpPr>
            <a:spLocks noGrp="1"/>
          </p:cNvSpPr>
          <p:nvPr>
            <p:ph type="sldNum" sz="quarter" idx="5"/>
          </p:nvPr>
        </p:nvSpPr>
        <p:spPr>
          <a:noFill/>
        </p:spPr>
        <p:txBody>
          <a:bodyPr/>
          <a:lstStyle/>
          <a:p>
            <a:fld id="{AF11A76F-A0E9-49C7-BAC5-5C50D5B39F1A}"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a:ln/>
        </p:spPr>
      </p:sp>
      <p:sp>
        <p:nvSpPr>
          <p:cNvPr id="90114" name="Notes Placeholder 2"/>
          <p:cNvSpPr>
            <a:spLocks noGrp="1"/>
          </p:cNvSpPr>
          <p:nvPr>
            <p:ph type="body" idx="1"/>
          </p:nvPr>
        </p:nvSpPr>
        <p:spPr>
          <a:noFill/>
          <a:ln/>
        </p:spPr>
        <p:txBody>
          <a:bodyPr/>
          <a:lstStyle/>
          <a:p>
            <a:r>
              <a:rPr lang="en-US" smtClean="0"/>
              <a:t>The practice of placing with relatives of the child – both paternal and maternal – has evolved over time.  Over the last few years we have encouraged relatives to become licensed foster care providers so that the more structured supports are available to foster children and foster parents are also available to support them in the placement.  If a child cannot safely remain in the home then the next best thing is relatives who know and love him.  The state is doing better at being able to quickly locate and evaluate kin enough to place the child there immediately upon placement in protective custody.</a:t>
            </a:r>
          </a:p>
        </p:txBody>
      </p:sp>
      <p:sp>
        <p:nvSpPr>
          <p:cNvPr id="90115" name="Slide Number Placeholder 3"/>
          <p:cNvSpPr>
            <a:spLocks noGrp="1"/>
          </p:cNvSpPr>
          <p:nvPr>
            <p:ph type="sldNum" sz="quarter" idx="5"/>
          </p:nvPr>
        </p:nvSpPr>
        <p:spPr>
          <a:noFill/>
        </p:spPr>
        <p:txBody>
          <a:bodyPr/>
          <a:lstStyle/>
          <a:p>
            <a:fld id="{07CB2860-0F9A-4CBE-B260-FE0E094387F9}"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fld id="{7FBFD3D6-30DF-43BF-B2BE-C37D86299EE3}" type="slidenum">
              <a:rPr lang="en-US" smtClean="0"/>
              <a:pPr/>
              <a:t>9</a:t>
            </a:fld>
            <a:endParaRPr lang="en-US" smtClean="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r>
              <a:rPr lang="en-US" dirty="0" smtClean="0"/>
              <a:t>Utah is typically the first in the nation at processing adoptions quickly when the child cannot return home.  We do want to work on promoting adoption of older children as well.  </a:t>
            </a:r>
            <a:r>
              <a:rPr lang="en-US" dirty="0" smtClean="0"/>
              <a:t>Our success has</a:t>
            </a:r>
            <a:r>
              <a:rPr lang="en-US" baseline="0" dirty="0" smtClean="0"/>
              <a:t> come from a number of </a:t>
            </a:r>
            <a:r>
              <a:rPr lang="en-US" dirty="0" smtClean="0"/>
              <a:t>child welfare system improvements as well as </a:t>
            </a:r>
            <a:r>
              <a:rPr lang="en-US" baseline="0" dirty="0" smtClean="0"/>
              <a:t>c</a:t>
            </a:r>
            <a:r>
              <a:rPr lang="en-US" dirty="0" smtClean="0"/>
              <a:t>ourt improvements. </a:t>
            </a:r>
          </a:p>
          <a:p>
            <a:pPr eaLnBrk="1" hangingPunct="1"/>
            <a:endParaRPr lang="en-US" dirty="0" smtClean="0"/>
          </a:p>
          <a:p>
            <a:pPr eaLnBrk="1" hangingPunct="1"/>
            <a:endParaRPr lang="en-US" dirty="0" smtClean="0"/>
          </a:p>
          <a:p>
            <a:pPr eaLnBrk="1" hangingPunct="1"/>
            <a:r>
              <a:rPr lang="en-US" dirty="0" smtClean="0"/>
              <a:t>Marty </a:t>
            </a:r>
            <a:r>
              <a:rPr lang="en-US" dirty="0" smtClean="0"/>
              <a:t>Shannon </a:t>
            </a:r>
            <a:r>
              <a:rPr lang="en-US" dirty="0" smtClean="0"/>
              <a:t>can elaborate</a:t>
            </a:r>
            <a:r>
              <a:rPr lang="en-US" baseline="0" dirty="0" smtClean="0"/>
              <a:t> on these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a:ln/>
        </p:spPr>
      </p:sp>
      <p:sp>
        <p:nvSpPr>
          <p:cNvPr id="94210" name="Notes Placeholder 2"/>
          <p:cNvSpPr>
            <a:spLocks noGrp="1"/>
          </p:cNvSpPr>
          <p:nvPr>
            <p:ph type="body" idx="1"/>
          </p:nvPr>
        </p:nvSpPr>
        <p:spPr>
          <a:noFill/>
          <a:ln/>
        </p:spPr>
        <p:txBody>
          <a:bodyPr/>
          <a:lstStyle/>
          <a:p>
            <a:r>
              <a:rPr lang="en-US" dirty="0" smtClean="0"/>
              <a:t>The median value for other state’s performance is 32.4.  Utah is the highest ranked in the Nation on this indicator.  Some of the reasons for our outstanding performance in this area is the emphasis placed on adoption in Utah.  Utah uses several strategies to achieve this.  First, foster parents are licensed as both foster parents and adoptive parents, Utah law requires that a child be in the adoptive home for 6 months prior to the finalization of the adoption and the time in the home as a foster child counts towards the 6 months.  The appeals process does not drag on and on in Utah but is decided quickly.  </a:t>
            </a:r>
          </a:p>
        </p:txBody>
      </p:sp>
      <p:sp>
        <p:nvSpPr>
          <p:cNvPr id="94211" name="Slide Number Placeholder 3"/>
          <p:cNvSpPr>
            <a:spLocks noGrp="1"/>
          </p:cNvSpPr>
          <p:nvPr>
            <p:ph type="sldNum" sz="quarter" idx="5"/>
          </p:nvPr>
        </p:nvSpPr>
        <p:spPr>
          <a:noFill/>
        </p:spPr>
        <p:txBody>
          <a:bodyPr/>
          <a:lstStyle/>
          <a:p>
            <a:fld id="{B47FE282-E4CC-4373-BE0B-3B7CA9E5806D}"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pn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34" Type="http://schemas.openxmlformats.org/officeDocument/2006/relationships/image" Target="../media/image33.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33" Type="http://schemas.openxmlformats.org/officeDocument/2006/relationships/image" Target="../media/image32.jpeg"/><Relationship Id="rId2" Type="http://schemas.openxmlformats.org/officeDocument/2006/relationships/image" Target="../media/image1.png"/><Relationship Id="rId16" Type="http://schemas.openxmlformats.org/officeDocument/2006/relationships/image" Target="../media/image15.jpeg"/><Relationship Id="rId20" Type="http://schemas.openxmlformats.org/officeDocument/2006/relationships/image" Target="../media/image19.png"/><Relationship Id="rId29" Type="http://schemas.openxmlformats.org/officeDocument/2006/relationships/image" Target="../media/image28.jpeg"/><Relationship Id="rId1" Type="http://schemas.openxmlformats.org/officeDocument/2006/relationships/slideMaster" Target="../slideMasters/slideMaster3.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png"/><Relationship Id="rId32" Type="http://schemas.openxmlformats.org/officeDocument/2006/relationships/image" Target="../media/image31.jpeg"/><Relationship Id="rId37" Type="http://schemas.openxmlformats.org/officeDocument/2006/relationships/image" Target="../media/image36.png"/><Relationship Id="rId5" Type="http://schemas.openxmlformats.org/officeDocument/2006/relationships/image" Target="../media/image4.png"/><Relationship Id="rId15" Type="http://schemas.openxmlformats.org/officeDocument/2006/relationships/image" Target="../media/image14.jpeg"/><Relationship Id="rId23" Type="http://schemas.openxmlformats.org/officeDocument/2006/relationships/image" Target="../media/image22.png"/><Relationship Id="rId28" Type="http://schemas.openxmlformats.org/officeDocument/2006/relationships/image" Target="../media/image27.jpeg"/><Relationship Id="rId36" Type="http://schemas.openxmlformats.org/officeDocument/2006/relationships/image" Target="../media/image35.png"/><Relationship Id="rId10" Type="http://schemas.openxmlformats.org/officeDocument/2006/relationships/image" Target="../media/image9.jpeg"/><Relationship Id="rId19" Type="http://schemas.openxmlformats.org/officeDocument/2006/relationships/image" Target="../media/image18.png"/><Relationship Id="rId31" Type="http://schemas.openxmlformats.org/officeDocument/2006/relationships/image" Target="../media/image30.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 Id="rId27" Type="http://schemas.openxmlformats.org/officeDocument/2006/relationships/image" Target="../media/image26.jpeg"/><Relationship Id="rId30" Type="http://schemas.openxmlformats.org/officeDocument/2006/relationships/image" Target="../media/image29.jpeg"/><Relationship Id="rId35" Type="http://schemas.openxmlformats.org/officeDocument/2006/relationships/image" Target="../media/image34.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pn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34" Type="http://schemas.openxmlformats.org/officeDocument/2006/relationships/image" Target="../media/image33.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33" Type="http://schemas.openxmlformats.org/officeDocument/2006/relationships/image" Target="../media/image32.jpeg"/><Relationship Id="rId2" Type="http://schemas.openxmlformats.org/officeDocument/2006/relationships/image" Target="../media/image1.png"/><Relationship Id="rId16" Type="http://schemas.openxmlformats.org/officeDocument/2006/relationships/image" Target="../media/image15.jpeg"/><Relationship Id="rId20" Type="http://schemas.openxmlformats.org/officeDocument/2006/relationships/image" Target="../media/image19.png"/><Relationship Id="rId29" Type="http://schemas.openxmlformats.org/officeDocument/2006/relationships/image" Target="../media/image28.jpeg"/><Relationship Id="rId1" Type="http://schemas.openxmlformats.org/officeDocument/2006/relationships/slideMaster" Target="../slideMasters/slideMaster5.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png"/><Relationship Id="rId32" Type="http://schemas.openxmlformats.org/officeDocument/2006/relationships/image" Target="../media/image31.jpeg"/><Relationship Id="rId37" Type="http://schemas.openxmlformats.org/officeDocument/2006/relationships/image" Target="../media/image36.png"/><Relationship Id="rId5" Type="http://schemas.openxmlformats.org/officeDocument/2006/relationships/image" Target="../media/image4.png"/><Relationship Id="rId15" Type="http://schemas.openxmlformats.org/officeDocument/2006/relationships/image" Target="../media/image14.jpeg"/><Relationship Id="rId23" Type="http://schemas.openxmlformats.org/officeDocument/2006/relationships/image" Target="../media/image22.png"/><Relationship Id="rId28" Type="http://schemas.openxmlformats.org/officeDocument/2006/relationships/image" Target="../media/image27.jpeg"/><Relationship Id="rId36" Type="http://schemas.openxmlformats.org/officeDocument/2006/relationships/image" Target="../media/image35.png"/><Relationship Id="rId10" Type="http://schemas.openxmlformats.org/officeDocument/2006/relationships/image" Target="../media/image9.jpeg"/><Relationship Id="rId19" Type="http://schemas.openxmlformats.org/officeDocument/2006/relationships/image" Target="../media/image18.png"/><Relationship Id="rId31" Type="http://schemas.openxmlformats.org/officeDocument/2006/relationships/image" Target="../media/image30.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 Id="rId27" Type="http://schemas.openxmlformats.org/officeDocument/2006/relationships/image" Target="../media/image26.jpeg"/><Relationship Id="rId30" Type="http://schemas.openxmlformats.org/officeDocument/2006/relationships/image" Target="../media/image29.jpeg"/><Relationship Id="rId35" Type="http://schemas.openxmlformats.org/officeDocument/2006/relationships/image" Target="../media/image3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C3D86D9-107F-47F2-B906-63255132315C}"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62CAE4-D8FD-45D0-80CE-B6E8A6586522}"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18DA6A-A67A-4656-8AA8-0B257D89C0B5}"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E5E5E9-11FA-4512-A281-137286560642}"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7342D3-716F-4D76-8616-87912F28DB4D}"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D16F99-4B65-44FE-8AC1-4241FD6D54AF}" type="slidenum">
              <a:rPr lang="en-US"/>
              <a:pPr>
                <a:defRPr/>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BE0B05-E510-4E2A-800C-4077D8AD1BB8}" type="datetimeFigureOut">
              <a:rPr lang="en-US"/>
              <a:pPr>
                <a:defRPr/>
              </a:pPr>
              <a:t>10/19/2010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1BC605-80AB-4A5A-A8D5-6E0B254717D0}" type="slidenum">
              <a:rPr lang="en-US"/>
              <a:pPr>
                <a:defRPr/>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1AD48D-8124-43A8-A961-D3F18538BC0F}" type="datetimeFigureOut">
              <a:rPr lang="en-US"/>
              <a:pPr>
                <a:defRPr/>
              </a:pPr>
              <a:t>10/19/2010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B47E93-696A-4F1A-8BA4-FA2E36EA7D65}" type="slidenum">
              <a:rPr lang="en-US"/>
              <a:pPr>
                <a:defRPr/>
              </a:pPr>
              <a:t>‹#›</a:t>
            </a:fld>
            <a:endParaRPr lang="en-US"/>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9276EA6-0C67-4901-A24E-921CF8152FF4}" type="datetimeFigureOut">
              <a:rPr lang="en-US"/>
              <a:pPr>
                <a:defRPr/>
              </a:pPr>
              <a:t>10/19/2010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ED9C3-5D48-4EF5-B7D4-147B11E2471D}" type="slidenum">
              <a:rPr lang="en-US"/>
              <a:pPr>
                <a:defRPr/>
              </a:pPr>
              <a:t>‹#›</a:t>
            </a:fld>
            <a:endParaRPr lang="en-US"/>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E2115B-A182-40C5-BE9C-5387924124FF}" type="datetimeFigureOut">
              <a:rPr lang="en-US"/>
              <a:pPr>
                <a:defRPr/>
              </a:pPr>
              <a:t>10/19/2010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BC70D8-FB61-4827-95A0-6A984E764863}" type="slidenum">
              <a:rPr lang="en-US"/>
              <a:pPr>
                <a:defRPr/>
              </a:pPr>
              <a:t>‹#›</a:t>
            </a:fld>
            <a:endParaRPr lang="en-US"/>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127991-34DB-4CF9-8678-5C730DA06DED}" type="datetimeFigureOut">
              <a:rPr lang="en-US"/>
              <a:pPr>
                <a:defRPr/>
              </a:pPr>
              <a:t>10/19/2010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D8F176F-FE4C-4B0C-A369-953F38686B8A}" type="slidenum">
              <a:rPr lang="en-US"/>
              <a:pPr>
                <a:defRPr/>
              </a:pPr>
              <a:t>‹#›</a:t>
            </a:fld>
            <a:endParaRPr lang="en-US"/>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5333AB-5879-408D-BFD3-B20CB212FE74}" type="datetimeFigureOut">
              <a:rPr lang="en-US"/>
              <a:pPr>
                <a:defRPr/>
              </a:pPr>
              <a:t>10/19/2010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14ED3FE-A021-4180-8B7E-9B20156D4C08}" type="slidenum">
              <a:rPr lang="en-US"/>
              <a:pPr>
                <a:defRPr/>
              </a:pPr>
              <a:t>‹#›</a:t>
            </a:fld>
            <a:endParaRPr lang="en-US"/>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547B78-A77A-40A5-AE5F-704E72C75D3F}" type="datetimeFigureOut">
              <a:rPr lang="en-US"/>
              <a:pPr>
                <a:defRPr/>
              </a:pPr>
              <a:t>10/19/2010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FEE1B45-B74C-43D6-B9D3-CC9A4FA139B2}" type="slidenum">
              <a:rPr lang="en-US"/>
              <a:pPr>
                <a:defRPr/>
              </a:pPr>
              <a:t>‹#›</a:t>
            </a:fld>
            <a:endParaRPr lang="en-US"/>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B232C3-EB5D-4367-AC4A-D00BE22F73D7}" type="datetimeFigureOut">
              <a:rPr lang="en-US"/>
              <a:pPr>
                <a:defRPr/>
              </a:pPr>
              <a:t>10/19/2010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C5125D-1292-429D-A38B-D67255575F6B}"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8D3B89-FFC1-4BD8-A4F0-5D789E69B8F9}"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8E5797-7328-4BF6-A933-4911B5041659}" type="slidenum">
              <a:rPr lang="en-US"/>
              <a:pPr>
                <a:defRPr/>
              </a:pPr>
              <a:t>‹#›</a:t>
            </a:fld>
            <a:endParaRPr lang="en-US"/>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1CC679-352C-43DA-93E5-12BE78EF5454}" type="datetimeFigureOut">
              <a:rPr lang="en-US"/>
              <a:pPr>
                <a:defRPr/>
              </a:pPr>
              <a:t>10/19/2010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5856D0-B584-4593-8738-F1AE27004B71}" type="slidenum">
              <a:rPr lang="en-US"/>
              <a:pPr>
                <a:defRPr/>
              </a:pPr>
              <a:t>‹#›</a:t>
            </a:fld>
            <a:endParaRPr lang="en-US"/>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89B01C-DB82-420E-956C-F70F69D3287D}" type="datetimeFigureOut">
              <a:rPr lang="en-US"/>
              <a:pPr>
                <a:defRPr/>
              </a:pPr>
              <a:t>10/19/2010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E6C1E6-A4B0-475B-A763-BAF4426AA9CC}" type="slidenum">
              <a:rPr lang="en-US"/>
              <a:pPr>
                <a:defRPr/>
              </a:pPr>
              <a:t>‹#›</a:t>
            </a:fld>
            <a:endParaRPr lang="en-US"/>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1672C2-F6FA-4E43-925F-6EBB7E6D026F}" type="datetimeFigureOut">
              <a:rPr lang="en-US"/>
              <a:pPr>
                <a:defRPr/>
              </a:pPr>
              <a:t>10/19/2010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5F56EE-3146-4163-809C-F6BD543051B1}" type="slidenum">
              <a:rPr lang="en-US"/>
              <a:pPr>
                <a:defRPr/>
              </a:pPr>
              <a:t>‹#›</a:t>
            </a:fld>
            <a:endParaRPr lang="en-US"/>
          </a:p>
        </p:txBody>
      </p:sp>
    </p:spTree>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4"/>
          <p:cNvGrpSpPr>
            <a:grpSpLocks/>
          </p:cNvGrpSpPr>
          <p:nvPr/>
        </p:nvGrpSpPr>
        <p:grpSpPr bwMode="auto">
          <a:xfrm>
            <a:off x="228600" y="0"/>
            <a:ext cx="1219200" cy="914400"/>
            <a:chOff x="685800" y="2667000"/>
            <a:chExt cx="5410200" cy="4063703"/>
          </a:xfrm>
        </p:grpSpPr>
        <p:pic>
          <p:nvPicPr>
            <p:cNvPr id="5" name="Picture 7"/>
            <p:cNvPicPr>
              <a:picLocks noChangeAspect="1" noChangeArrowheads="1"/>
            </p:cNvPicPr>
            <p:nvPr/>
          </p:nvPicPr>
          <p:blipFill>
            <a:blip r:embed="rId2"/>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6" name="Picture 11"/>
            <p:cNvPicPr>
              <a:picLocks noChangeAspect="1" noChangeArrowheads="1"/>
            </p:cNvPicPr>
            <p:nvPr/>
          </p:nvPicPr>
          <p:blipFill>
            <a:blip r:embed="rId3"/>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7" name="Picture 9"/>
            <p:cNvPicPr>
              <a:picLocks noChangeAspect="1" noChangeArrowheads="1"/>
            </p:cNvPicPr>
            <p:nvPr/>
          </p:nvPicPr>
          <p:blipFill>
            <a:blip r:embed="rId4"/>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8" name="Picture 10"/>
            <p:cNvPicPr>
              <a:picLocks noChangeAspect="1" noChangeArrowheads="1"/>
            </p:cNvPicPr>
            <p:nvPr/>
          </p:nvPicPr>
          <p:blipFill>
            <a:blip r:embed="rId5"/>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9" name="Picture 2"/>
            <p:cNvPicPr>
              <a:picLocks noChangeAspect="1" noChangeArrowheads="1"/>
            </p:cNvPicPr>
            <p:nvPr/>
          </p:nvPicPr>
          <p:blipFill>
            <a:blip r:embed="rId6"/>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0" name="Picture 3"/>
            <p:cNvPicPr>
              <a:picLocks noChangeAspect="1" noChangeArrowheads="1"/>
            </p:cNvPicPr>
            <p:nvPr/>
          </p:nvPicPr>
          <p:blipFill>
            <a:blip r:embed="rId7"/>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1" name="Picture 5"/>
            <p:cNvPicPr>
              <a:picLocks noChangeAspect="1" noChangeArrowheads="1"/>
            </p:cNvPicPr>
            <p:nvPr/>
          </p:nvPicPr>
          <p:blipFill>
            <a:blip r:embed="rId8"/>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12" name="Picture 4"/>
            <p:cNvPicPr>
              <a:picLocks noChangeAspect="1" noChangeArrowheads="1"/>
            </p:cNvPicPr>
            <p:nvPr/>
          </p:nvPicPr>
          <p:blipFill>
            <a:blip r:embed="rId9"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13" name="Picture 6"/>
            <p:cNvPicPr>
              <a:picLocks noChangeAspect="1" noChangeArrowheads="1"/>
            </p:cNvPicPr>
            <p:nvPr/>
          </p:nvPicPr>
          <p:blipFill>
            <a:blip r:embed="rId10"/>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14" name="Picture 8"/>
            <p:cNvPicPr>
              <a:picLocks noChangeAspect="1" noChangeArrowheads="1"/>
            </p:cNvPicPr>
            <p:nvPr/>
          </p:nvPicPr>
          <p:blipFill>
            <a:blip r:embed="rId11"/>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15" name="Picture 9"/>
            <p:cNvPicPr>
              <a:picLocks noChangeAspect="1" noChangeArrowheads="1"/>
            </p:cNvPicPr>
            <p:nvPr/>
          </p:nvPicPr>
          <p:blipFill>
            <a:blip r:embed="rId12"/>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16" name="Picture 10"/>
            <p:cNvPicPr>
              <a:picLocks noChangeAspect="1" noChangeArrowheads="1"/>
            </p:cNvPicPr>
            <p:nvPr/>
          </p:nvPicPr>
          <p:blipFill>
            <a:blip r:embed="rId13"/>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17" name="Picture 12"/>
            <p:cNvPicPr>
              <a:picLocks noChangeAspect="1" noChangeArrowheads="1"/>
            </p:cNvPicPr>
            <p:nvPr/>
          </p:nvPicPr>
          <p:blipFill>
            <a:blip r:embed="rId14"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18" name="Picture 13"/>
            <p:cNvPicPr>
              <a:picLocks noChangeAspect="1" noChangeArrowheads="1"/>
            </p:cNvPicPr>
            <p:nvPr/>
          </p:nvPicPr>
          <p:blipFill>
            <a:blip r:embed="rId15"/>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19" name="Picture 14"/>
            <p:cNvPicPr>
              <a:picLocks noChangeAspect="1" noChangeArrowheads="1"/>
            </p:cNvPicPr>
            <p:nvPr/>
          </p:nvPicPr>
          <p:blipFill>
            <a:blip r:embed="rId16"/>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0" name="Picture 15"/>
            <p:cNvPicPr>
              <a:picLocks noChangeAspect="1" noChangeArrowheads="1"/>
            </p:cNvPicPr>
            <p:nvPr/>
          </p:nvPicPr>
          <p:blipFill>
            <a:blip r:embed="rId17"/>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1" name="Picture 16"/>
            <p:cNvPicPr>
              <a:picLocks noChangeAspect="1" noChangeArrowheads="1"/>
            </p:cNvPicPr>
            <p:nvPr/>
          </p:nvPicPr>
          <p:blipFill>
            <a:blip r:embed="rId18"/>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22" name="Picture 20"/>
            <p:cNvPicPr>
              <a:picLocks noChangeAspect="1" noChangeArrowheads="1"/>
            </p:cNvPicPr>
            <p:nvPr/>
          </p:nvPicPr>
          <p:blipFill>
            <a:blip r:embed="rId19"/>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
        <p:nvSpPr>
          <p:cNvPr id="23" name="Rectangle 25"/>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grpSp>
        <p:nvGrpSpPr>
          <p:cNvPr id="24" name="Group 26"/>
          <p:cNvGrpSpPr>
            <a:grpSpLocks/>
          </p:cNvGrpSpPr>
          <p:nvPr/>
        </p:nvGrpSpPr>
        <p:grpSpPr bwMode="auto">
          <a:xfrm>
            <a:off x="0" y="-152400"/>
            <a:ext cx="9144000" cy="4478338"/>
            <a:chOff x="0" y="-152400"/>
            <a:chExt cx="6858000" cy="5181600"/>
          </a:xfrm>
        </p:grpSpPr>
        <p:sp>
          <p:nvSpPr>
            <p:cNvPr id="25" name="Rectangle 27"/>
            <p:cNvSpPr/>
            <p:nvPr/>
          </p:nvSpPr>
          <p:spPr>
            <a:xfrm>
              <a:off x="609600" y="4571837"/>
              <a:ext cx="6248400" cy="4573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Rectangle 28"/>
            <p:cNvSpPr/>
            <p:nvPr/>
          </p:nvSpPr>
          <p:spPr>
            <a:xfrm>
              <a:off x="0" y="4419384"/>
              <a:ext cx="6858000" cy="45736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Rectangle 29"/>
            <p:cNvSpPr/>
            <p:nvPr/>
          </p:nvSpPr>
          <p:spPr>
            <a:xfrm>
              <a:off x="0" y="-152400"/>
              <a:ext cx="6858000" cy="487669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TextBox 33"/>
            <p:cNvSpPr txBox="1">
              <a:spLocks noChangeArrowheads="1"/>
            </p:cNvSpPr>
            <p:nvPr/>
          </p:nvSpPr>
          <p:spPr bwMode="auto">
            <a:xfrm>
              <a:off x="1714500" y="376597"/>
              <a:ext cx="3429000" cy="387564"/>
            </a:xfrm>
            <a:prstGeom prst="rect">
              <a:avLst/>
            </a:prstGeom>
            <a:noFill/>
            <a:ln w="9525">
              <a:noFill/>
              <a:miter lim="800000"/>
              <a:headEnd/>
              <a:tailEnd/>
            </a:ln>
          </p:spPr>
          <p:txBody>
            <a:bodyPr>
              <a:spAutoFit/>
            </a:bodyPr>
            <a:lstStyle/>
            <a:p>
              <a:pPr algn="ctr">
                <a:defRPr/>
              </a:pPr>
              <a:r>
                <a:rPr lang="en-US" sz="2800" dirty="0">
                  <a:solidFill>
                    <a:schemeClr val="bg1"/>
                  </a:solidFill>
                  <a:latin typeface="Tw Cen MT Condensed" pitchFamily="34" charset="0"/>
                </a:rPr>
                <a:t>2010 Utah Court Improvement Summit</a:t>
              </a:r>
            </a:p>
          </p:txBody>
        </p:sp>
      </p:grpSp>
      <p:grpSp>
        <p:nvGrpSpPr>
          <p:cNvPr id="29" name="Group 14"/>
          <p:cNvGrpSpPr>
            <a:grpSpLocks/>
          </p:cNvGrpSpPr>
          <p:nvPr/>
        </p:nvGrpSpPr>
        <p:grpSpPr bwMode="auto">
          <a:xfrm>
            <a:off x="2667000" y="1295400"/>
            <a:ext cx="3505200" cy="2590800"/>
            <a:chOff x="685800" y="2667000"/>
            <a:chExt cx="5410200" cy="4063703"/>
          </a:xfrm>
        </p:grpSpPr>
        <p:pic>
          <p:nvPicPr>
            <p:cNvPr id="30" name="Picture 7"/>
            <p:cNvPicPr>
              <a:picLocks noChangeAspect="1" noChangeArrowheads="1"/>
            </p:cNvPicPr>
            <p:nvPr/>
          </p:nvPicPr>
          <p:blipFill>
            <a:blip r:embed="rId20"/>
            <a:srcRect/>
            <a:stretch>
              <a:fillRect/>
            </a:stretch>
          </p:blipFill>
          <p:spPr bwMode="auto">
            <a:xfrm>
              <a:off x="4192140" y="4078839"/>
              <a:ext cx="921302" cy="1426777"/>
            </a:xfrm>
            <a:prstGeom prst="rect">
              <a:avLst/>
            </a:prstGeom>
            <a:ln>
              <a:noFill/>
            </a:ln>
            <a:effectLst>
              <a:outerShdw blurRad="292100" dist="139700" dir="2700000" algn="tl" rotWithShape="0">
                <a:srgbClr val="333333">
                  <a:alpha val="65000"/>
                </a:srgbClr>
              </a:outerShdw>
            </a:effectLst>
          </p:spPr>
        </p:pic>
        <p:pic>
          <p:nvPicPr>
            <p:cNvPr id="31" name="Picture 33"/>
            <p:cNvPicPr>
              <a:picLocks noChangeAspect="1" noChangeArrowheads="1"/>
            </p:cNvPicPr>
            <p:nvPr/>
          </p:nvPicPr>
          <p:blipFill>
            <a:blip r:embed="rId21"/>
            <a:srcRect/>
            <a:stretch>
              <a:fillRect/>
            </a:stretch>
          </p:blipFill>
          <p:spPr bwMode="auto">
            <a:xfrm>
              <a:off x="2967004" y="4967773"/>
              <a:ext cx="1462811" cy="993516"/>
            </a:xfrm>
            <a:prstGeom prst="rect">
              <a:avLst/>
            </a:prstGeom>
            <a:ln>
              <a:noFill/>
            </a:ln>
            <a:effectLst>
              <a:outerShdw blurRad="292100" dist="139700" dir="2700000" algn="tl" rotWithShape="0">
                <a:srgbClr val="333333">
                  <a:alpha val="65000"/>
                </a:srgbClr>
              </a:outerShdw>
            </a:effectLst>
          </p:spPr>
        </p:pic>
        <p:pic>
          <p:nvPicPr>
            <p:cNvPr id="32" name="Picture 34"/>
            <p:cNvPicPr>
              <a:picLocks noChangeAspect="1" noChangeArrowheads="1"/>
            </p:cNvPicPr>
            <p:nvPr/>
          </p:nvPicPr>
          <p:blipFill>
            <a:blip r:embed="rId22"/>
            <a:srcRect/>
            <a:stretch>
              <a:fillRect/>
            </a:stretch>
          </p:blipFill>
          <p:spPr bwMode="auto">
            <a:xfrm flipH="1">
              <a:off x="1631605" y="5331315"/>
              <a:ext cx="923753" cy="1222598"/>
            </a:xfrm>
            <a:prstGeom prst="rect">
              <a:avLst/>
            </a:prstGeom>
            <a:ln>
              <a:noFill/>
            </a:ln>
            <a:effectLst>
              <a:outerShdw blurRad="292100" dist="139700" dir="2700000" algn="tl" rotWithShape="0">
                <a:srgbClr val="333333">
                  <a:alpha val="65000"/>
                </a:srgbClr>
              </a:outerShdw>
            </a:effectLst>
          </p:spPr>
        </p:pic>
        <p:pic>
          <p:nvPicPr>
            <p:cNvPr id="33" name="Picture 35"/>
            <p:cNvPicPr>
              <a:picLocks noChangeAspect="1" noChangeArrowheads="1"/>
            </p:cNvPicPr>
            <p:nvPr/>
          </p:nvPicPr>
          <p:blipFill>
            <a:blip r:embed="rId23"/>
            <a:srcRect/>
            <a:stretch>
              <a:fillRect/>
            </a:stretch>
          </p:blipFill>
          <p:spPr bwMode="auto">
            <a:xfrm>
              <a:off x="3133622" y="2667000"/>
              <a:ext cx="1080569" cy="1394408"/>
            </a:xfrm>
            <a:prstGeom prst="rect">
              <a:avLst/>
            </a:prstGeom>
            <a:ln>
              <a:noFill/>
            </a:ln>
            <a:effectLst>
              <a:outerShdw blurRad="292100" dist="139700" dir="2700000" algn="tl" rotWithShape="0">
                <a:srgbClr val="333333">
                  <a:alpha val="65000"/>
                </a:srgbClr>
              </a:outerShdw>
            </a:effectLst>
          </p:spPr>
        </p:pic>
        <p:pic>
          <p:nvPicPr>
            <p:cNvPr id="34" name="Picture 2"/>
            <p:cNvPicPr>
              <a:picLocks noChangeAspect="1" noChangeArrowheads="1"/>
            </p:cNvPicPr>
            <p:nvPr/>
          </p:nvPicPr>
          <p:blipFill>
            <a:blip r:embed="rId24"/>
            <a:srcRect/>
            <a:stretch>
              <a:fillRect/>
            </a:stretch>
          </p:blipFill>
          <p:spPr bwMode="auto">
            <a:xfrm>
              <a:off x="1798223" y="3503645"/>
              <a:ext cx="1041366" cy="1591120"/>
            </a:xfrm>
            <a:prstGeom prst="rect">
              <a:avLst/>
            </a:prstGeom>
            <a:ln>
              <a:noFill/>
            </a:ln>
            <a:effectLst>
              <a:outerShdw blurRad="292100" dist="139700" dir="2700000" algn="tl" rotWithShape="0">
                <a:srgbClr val="333333">
                  <a:alpha val="65000"/>
                </a:srgbClr>
              </a:outerShdw>
            </a:effectLst>
          </p:spPr>
        </p:pic>
        <p:pic>
          <p:nvPicPr>
            <p:cNvPr id="35" name="Picture 3"/>
            <p:cNvPicPr>
              <a:picLocks noChangeAspect="1" noChangeArrowheads="1"/>
            </p:cNvPicPr>
            <p:nvPr/>
          </p:nvPicPr>
          <p:blipFill>
            <a:blip r:embed="rId25"/>
            <a:srcRect/>
            <a:stretch>
              <a:fillRect/>
            </a:stretch>
          </p:blipFill>
          <p:spPr bwMode="auto">
            <a:xfrm>
              <a:off x="2521054" y="2796481"/>
              <a:ext cx="803689" cy="1230067"/>
            </a:xfrm>
            <a:prstGeom prst="rect">
              <a:avLst/>
            </a:prstGeom>
            <a:ln>
              <a:noFill/>
            </a:ln>
            <a:effectLst>
              <a:outerShdw blurRad="292100" dist="139700" dir="2700000" algn="tl" rotWithShape="0">
                <a:srgbClr val="333333">
                  <a:alpha val="65000"/>
                </a:srgbClr>
              </a:outerShdw>
            </a:effectLst>
          </p:spPr>
        </p:pic>
        <p:pic>
          <p:nvPicPr>
            <p:cNvPr id="36" name="Picture 5"/>
            <p:cNvPicPr>
              <a:picLocks noChangeAspect="1" noChangeArrowheads="1"/>
            </p:cNvPicPr>
            <p:nvPr/>
          </p:nvPicPr>
          <p:blipFill>
            <a:blip r:embed="rId26"/>
            <a:srcRect/>
            <a:stretch>
              <a:fillRect/>
            </a:stretch>
          </p:blipFill>
          <p:spPr bwMode="auto">
            <a:xfrm>
              <a:off x="4858614" y="2771581"/>
              <a:ext cx="1078120" cy="1098097"/>
            </a:xfrm>
            <a:prstGeom prst="rect">
              <a:avLst/>
            </a:prstGeom>
            <a:ln>
              <a:noFill/>
            </a:ln>
            <a:effectLst>
              <a:outerShdw blurRad="292100" dist="139700" dir="2700000" algn="tl" rotWithShape="0">
                <a:srgbClr val="333333">
                  <a:alpha val="65000"/>
                </a:srgbClr>
              </a:outerShdw>
            </a:effectLst>
          </p:spPr>
        </p:pic>
        <p:pic>
          <p:nvPicPr>
            <p:cNvPr id="37" name="Picture 4"/>
            <p:cNvPicPr>
              <a:picLocks noChangeAspect="1" noChangeArrowheads="1"/>
            </p:cNvPicPr>
            <p:nvPr/>
          </p:nvPicPr>
          <p:blipFill>
            <a:blip r:embed="rId27"/>
            <a:srcRect/>
            <a:stretch>
              <a:fillRect/>
            </a:stretch>
          </p:blipFill>
          <p:spPr bwMode="auto">
            <a:xfrm>
              <a:off x="4135783" y="2980742"/>
              <a:ext cx="1024214" cy="1125486"/>
            </a:xfrm>
            <a:prstGeom prst="rect">
              <a:avLst/>
            </a:prstGeom>
            <a:ln>
              <a:noFill/>
            </a:ln>
            <a:effectLst>
              <a:outerShdw blurRad="292100" dist="139700" dir="2700000" algn="tl" rotWithShape="0">
                <a:srgbClr val="333333">
                  <a:alpha val="65000"/>
                </a:srgbClr>
              </a:outerShdw>
            </a:effectLst>
          </p:spPr>
        </p:pic>
        <p:pic>
          <p:nvPicPr>
            <p:cNvPr id="38" name="Picture 6"/>
            <p:cNvPicPr>
              <a:picLocks noChangeAspect="1" noChangeArrowheads="1"/>
            </p:cNvPicPr>
            <p:nvPr/>
          </p:nvPicPr>
          <p:blipFill>
            <a:blip r:embed="rId28"/>
            <a:srcRect/>
            <a:stretch>
              <a:fillRect/>
            </a:stretch>
          </p:blipFill>
          <p:spPr bwMode="auto">
            <a:xfrm>
              <a:off x="2856741" y="4026548"/>
              <a:ext cx="1332948" cy="1098097"/>
            </a:xfrm>
            <a:prstGeom prst="rect">
              <a:avLst/>
            </a:prstGeom>
            <a:ln>
              <a:noFill/>
            </a:ln>
            <a:effectLst>
              <a:outerShdw blurRad="292100" dist="139700" dir="2700000" algn="tl" rotWithShape="0">
                <a:srgbClr val="333333">
                  <a:alpha val="65000"/>
                </a:srgbClr>
              </a:outerShdw>
            </a:effectLst>
          </p:spPr>
        </p:pic>
        <p:pic>
          <p:nvPicPr>
            <p:cNvPr id="39" name="Picture 8"/>
            <p:cNvPicPr>
              <a:picLocks noChangeAspect="1" noChangeArrowheads="1"/>
            </p:cNvPicPr>
            <p:nvPr/>
          </p:nvPicPr>
          <p:blipFill>
            <a:blip r:embed="rId29"/>
            <a:srcRect/>
            <a:stretch>
              <a:fillRect/>
            </a:stretch>
          </p:blipFill>
          <p:spPr bwMode="auto">
            <a:xfrm>
              <a:off x="908776" y="4599251"/>
              <a:ext cx="1460362" cy="996006"/>
            </a:xfrm>
            <a:prstGeom prst="rect">
              <a:avLst/>
            </a:prstGeom>
            <a:ln>
              <a:noFill/>
            </a:ln>
            <a:effectLst>
              <a:outerShdw blurRad="292100" dist="139700" dir="2700000" algn="tl" rotWithShape="0">
                <a:srgbClr val="333333">
                  <a:alpha val="65000"/>
                </a:srgbClr>
              </a:outerShdw>
            </a:effectLst>
          </p:spPr>
        </p:pic>
        <p:pic>
          <p:nvPicPr>
            <p:cNvPr id="40" name="Picture 9"/>
            <p:cNvPicPr>
              <a:picLocks noChangeAspect="1" noChangeArrowheads="1"/>
            </p:cNvPicPr>
            <p:nvPr/>
          </p:nvPicPr>
          <p:blipFill>
            <a:blip r:embed="rId30"/>
            <a:srcRect/>
            <a:stretch>
              <a:fillRect/>
            </a:stretch>
          </p:blipFill>
          <p:spPr bwMode="auto">
            <a:xfrm>
              <a:off x="5135493" y="5124645"/>
              <a:ext cx="830643" cy="1267416"/>
            </a:xfrm>
            <a:prstGeom prst="rect">
              <a:avLst/>
            </a:prstGeom>
            <a:ln>
              <a:noFill/>
            </a:ln>
            <a:effectLst>
              <a:outerShdw blurRad="292100" dist="139700" dir="2700000" algn="tl" rotWithShape="0">
                <a:srgbClr val="333333">
                  <a:alpha val="65000"/>
                </a:srgbClr>
              </a:outerShdw>
            </a:effectLst>
          </p:spPr>
        </p:pic>
        <p:pic>
          <p:nvPicPr>
            <p:cNvPr id="41" name="Picture 10"/>
            <p:cNvPicPr>
              <a:picLocks noChangeAspect="1" noChangeArrowheads="1"/>
            </p:cNvPicPr>
            <p:nvPr/>
          </p:nvPicPr>
          <p:blipFill>
            <a:blip r:embed="rId31"/>
            <a:srcRect/>
            <a:stretch>
              <a:fillRect/>
            </a:stretch>
          </p:blipFill>
          <p:spPr bwMode="auto">
            <a:xfrm>
              <a:off x="2354436" y="4863192"/>
              <a:ext cx="700778" cy="1070706"/>
            </a:xfrm>
            <a:prstGeom prst="rect">
              <a:avLst/>
            </a:prstGeom>
            <a:ln>
              <a:noFill/>
            </a:ln>
            <a:effectLst>
              <a:outerShdw blurRad="292100" dist="139700" dir="2700000" algn="tl" rotWithShape="0">
                <a:srgbClr val="333333">
                  <a:alpha val="65000"/>
                </a:srgbClr>
              </a:outerShdw>
            </a:effectLst>
          </p:spPr>
        </p:pic>
        <p:pic>
          <p:nvPicPr>
            <p:cNvPr id="42" name="Picture 12"/>
            <p:cNvPicPr>
              <a:picLocks noChangeAspect="1" noChangeArrowheads="1"/>
            </p:cNvPicPr>
            <p:nvPr/>
          </p:nvPicPr>
          <p:blipFill>
            <a:blip r:embed="rId32"/>
            <a:srcRect/>
            <a:stretch>
              <a:fillRect/>
            </a:stretch>
          </p:blipFill>
          <p:spPr bwMode="auto">
            <a:xfrm>
              <a:off x="5191851" y="3765097"/>
              <a:ext cx="904150" cy="1381957"/>
            </a:xfrm>
            <a:prstGeom prst="rect">
              <a:avLst/>
            </a:prstGeom>
            <a:ln>
              <a:noFill/>
            </a:ln>
            <a:effectLst>
              <a:outerShdw blurRad="292100" dist="139700" dir="2700000" algn="tl" rotWithShape="0">
                <a:srgbClr val="333333">
                  <a:alpha val="65000"/>
                </a:srgbClr>
              </a:outerShdw>
            </a:effectLst>
          </p:spPr>
        </p:pic>
        <p:pic>
          <p:nvPicPr>
            <p:cNvPr id="43" name="Picture 13"/>
            <p:cNvPicPr>
              <a:picLocks noChangeAspect="1" noChangeArrowheads="1"/>
            </p:cNvPicPr>
            <p:nvPr/>
          </p:nvPicPr>
          <p:blipFill>
            <a:blip r:embed="rId33"/>
            <a:srcRect/>
            <a:stretch>
              <a:fillRect/>
            </a:stretch>
          </p:blipFill>
          <p:spPr bwMode="auto">
            <a:xfrm>
              <a:off x="4246046" y="5072354"/>
              <a:ext cx="940904" cy="1436739"/>
            </a:xfrm>
            <a:prstGeom prst="rect">
              <a:avLst/>
            </a:prstGeom>
            <a:ln>
              <a:noFill/>
            </a:ln>
            <a:effectLst>
              <a:outerShdw blurRad="292100" dist="139700" dir="2700000" algn="tl" rotWithShape="0">
                <a:srgbClr val="333333">
                  <a:alpha val="65000"/>
                </a:srgbClr>
              </a:outerShdw>
            </a:effectLst>
          </p:spPr>
        </p:pic>
        <p:pic>
          <p:nvPicPr>
            <p:cNvPr id="44" name="Picture 14"/>
            <p:cNvPicPr>
              <a:picLocks noChangeAspect="1" noChangeArrowheads="1"/>
            </p:cNvPicPr>
            <p:nvPr/>
          </p:nvPicPr>
          <p:blipFill>
            <a:blip r:embed="rId34"/>
            <a:srcRect/>
            <a:stretch>
              <a:fillRect/>
            </a:stretch>
          </p:blipFill>
          <p:spPr bwMode="auto">
            <a:xfrm>
              <a:off x="852418" y="2928452"/>
              <a:ext cx="1526520" cy="1035846"/>
            </a:xfrm>
            <a:prstGeom prst="rect">
              <a:avLst/>
            </a:prstGeom>
            <a:ln>
              <a:noFill/>
            </a:ln>
            <a:effectLst>
              <a:outerShdw blurRad="292100" dist="139700" dir="2700000" algn="tl" rotWithShape="0">
                <a:srgbClr val="333333">
                  <a:alpha val="65000"/>
                </a:srgbClr>
              </a:outerShdw>
            </a:effectLst>
          </p:spPr>
        </p:pic>
        <p:pic>
          <p:nvPicPr>
            <p:cNvPr id="45" name="Picture 15"/>
            <p:cNvPicPr>
              <a:picLocks noChangeAspect="1" noChangeArrowheads="1"/>
            </p:cNvPicPr>
            <p:nvPr/>
          </p:nvPicPr>
          <p:blipFill>
            <a:blip r:embed="rId35"/>
            <a:srcRect/>
            <a:stretch>
              <a:fillRect/>
            </a:stretch>
          </p:blipFill>
          <p:spPr bwMode="auto">
            <a:xfrm>
              <a:off x="685800" y="3869678"/>
              <a:ext cx="1232487" cy="836645"/>
            </a:xfrm>
            <a:prstGeom prst="rect">
              <a:avLst/>
            </a:prstGeom>
            <a:ln>
              <a:noFill/>
            </a:ln>
            <a:effectLst>
              <a:outerShdw blurRad="292100" dist="139700" dir="2700000" algn="tl" rotWithShape="0">
                <a:srgbClr val="333333">
                  <a:alpha val="65000"/>
                </a:srgbClr>
              </a:outerShdw>
            </a:effectLst>
          </p:spPr>
        </p:pic>
        <p:pic>
          <p:nvPicPr>
            <p:cNvPr id="46" name="Picture 16"/>
            <p:cNvPicPr>
              <a:picLocks noChangeAspect="1" noChangeArrowheads="1"/>
            </p:cNvPicPr>
            <p:nvPr/>
          </p:nvPicPr>
          <p:blipFill>
            <a:blip r:embed="rId36"/>
            <a:srcRect/>
            <a:stretch>
              <a:fillRect/>
            </a:stretch>
          </p:blipFill>
          <p:spPr bwMode="auto">
            <a:xfrm>
              <a:off x="2668071" y="5791968"/>
              <a:ext cx="1386854" cy="938735"/>
            </a:xfrm>
            <a:prstGeom prst="rect">
              <a:avLst/>
            </a:prstGeom>
            <a:ln>
              <a:noFill/>
            </a:ln>
            <a:effectLst>
              <a:outerShdw blurRad="292100" dist="139700" dir="2700000" algn="tl" rotWithShape="0">
                <a:srgbClr val="333333">
                  <a:alpha val="65000"/>
                </a:srgbClr>
              </a:outerShdw>
            </a:effectLst>
          </p:spPr>
        </p:pic>
        <p:pic>
          <p:nvPicPr>
            <p:cNvPr id="47" name="Picture 20"/>
            <p:cNvPicPr>
              <a:picLocks noChangeAspect="1" noChangeArrowheads="1"/>
            </p:cNvPicPr>
            <p:nvPr/>
          </p:nvPicPr>
          <p:blipFill>
            <a:blip r:embed="rId37"/>
            <a:srcRect/>
            <a:stretch>
              <a:fillRect/>
            </a:stretch>
          </p:blipFill>
          <p:spPr bwMode="auto">
            <a:xfrm>
              <a:off x="908775" y="5331315"/>
              <a:ext cx="727730" cy="1115526"/>
            </a:xfrm>
            <a:prstGeom prst="rect">
              <a:avLst/>
            </a:prstGeom>
            <a:ln>
              <a:noFill/>
            </a:ln>
            <a:effectLst>
              <a:outerShdw blurRad="292100" dist="139700" dir="2700000" algn="tl" rotWithShape="0">
                <a:srgbClr val="333333">
                  <a:alpha val="65000"/>
                </a:srgbClr>
              </a:outerShdw>
            </a:effectLst>
          </p:spPr>
        </p:pic>
      </p:grpSp>
      <p:sp>
        <p:nvSpPr>
          <p:cNvPr id="48" name="Rectangle 50"/>
          <p:cNvSpPr/>
          <p:nvPr/>
        </p:nvSpPr>
        <p:spPr>
          <a:xfrm>
            <a:off x="1676400" y="685800"/>
            <a:ext cx="5797550" cy="461963"/>
          </a:xfrm>
          <a:prstGeom prst="rect">
            <a:avLst/>
          </a:prstGeom>
        </p:spPr>
        <p:txBody>
          <a:bodyPr>
            <a:spAutoFit/>
          </a:bodyPr>
          <a:lstStyle/>
          <a:p>
            <a:pPr>
              <a:defRPr/>
            </a:pPr>
            <a:r>
              <a:rPr lang="en-US" sz="2400" dirty="0">
                <a:solidFill>
                  <a:srgbClr val="C00000"/>
                </a:solidFill>
                <a:latin typeface="Tw Cen MT Condensed" pitchFamily="34" charset="0"/>
              </a:rPr>
              <a:t>Many Voices, One Vision: </a:t>
            </a:r>
            <a:r>
              <a:rPr lang="en-US" sz="2400" dirty="0">
                <a:solidFill>
                  <a:schemeClr val="bg1"/>
                </a:solidFill>
                <a:latin typeface="Tw Cen MT Condensed" pitchFamily="34" charset="0"/>
              </a:rPr>
              <a:t>Coming Together for Utah’s Children </a:t>
            </a:r>
            <a:endParaRPr lang="en-US" sz="2400" dirty="0">
              <a:solidFill>
                <a:schemeClr val="bg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9" name="Date Placeholder 3"/>
          <p:cNvSpPr>
            <a:spLocks noGrp="1"/>
          </p:cNvSpPr>
          <p:nvPr>
            <p:ph type="dt" sz="half" idx="10"/>
          </p:nvPr>
        </p:nvSpPr>
        <p:spPr/>
        <p:txBody>
          <a:bodyPr/>
          <a:lstStyle>
            <a:lvl1pPr>
              <a:defRPr/>
            </a:lvl1pPr>
          </a:lstStyle>
          <a:p>
            <a:pPr>
              <a:defRPr/>
            </a:pPr>
            <a:endParaRPr lang="en-US" altLang="en-US"/>
          </a:p>
        </p:txBody>
      </p:sp>
      <p:sp>
        <p:nvSpPr>
          <p:cNvPr id="50" name="Footer Placeholder 4"/>
          <p:cNvSpPr>
            <a:spLocks noGrp="1"/>
          </p:cNvSpPr>
          <p:nvPr>
            <p:ph type="ftr" sz="quarter" idx="11"/>
          </p:nvPr>
        </p:nvSpPr>
        <p:spPr/>
        <p:txBody>
          <a:bodyPr/>
          <a:lstStyle>
            <a:lvl1pPr>
              <a:defRPr/>
            </a:lvl1pPr>
          </a:lstStyle>
          <a:p>
            <a:pPr>
              <a:defRPr/>
            </a:pPr>
            <a:endParaRPr lang="en-US" altLang="en-US"/>
          </a:p>
        </p:txBody>
      </p:sp>
      <p:sp>
        <p:nvSpPr>
          <p:cNvPr id="51" name="Slide Number Placeholder 5"/>
          <p:cNvSpPr>
            <a:spLocks noGrp="1"/>
          </p:cNvSpPr>
          <p:nvPr>
            <p:ph type="sldNum" sz="quarter" idx="12"/>
          </p:nvPr>
        </p:nvSpPr>
        <p:spPr/>
        <p:txBody>
          <a:bodyPr/>
          <a:lstStyle>
            <a:lvl1pPr>
              <a:defRPr/>
            </a:lvl1pPr>
          </a:lstStyle>
          <a:p>
            <a:pPr>
              <a:defRPr/>
            </a:pPr>
            <a:fld id="{E752DE77-6F49-4478-A4DE-4D75759E0D5C}" type="slidenum">
              <a:rPr lang="en-US" altLang="en-US"/>
              <a:pPr>
                <a:defRPr/>
              </a:pPr>
              <a:t>‹#›</a:t>
            </a:fld>
            <a:endParaRPr lang="en-US" altLang="en-US"/>
          </a:p>
        </p:txBody>
      </p:sp>
    </p:spTree>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42CE0883-DDDE-4F80-B8A6-9800A3E132C6}" type="slidenum">
              <a:rPr lang="en-US" altLang="en-US"/>
              <a:pPr>
                <a:defRPr/>
              </a:pPr>
              <a:t>‹#›</a:t>
            </a:fld>
            <a:endParaRPr lang="en-US" altLang="en-US"/>
          </a:p>
        </p:txBody>
      </p:sp>
    </p:spTree>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C711F7AB-F38F-4150-8F69-0013491B598A}" type="slidenum">
              <a:rPr lang="en-US" altLang="en-US"/>
              <a:pPr>
                <a:defRPr/>
              </a:pPr>
              <a:t>‹#›</a:t>
            </a:fld>
            <a:endParaRPr lang="en-US" altLang="en-US"/>
          </a:p>
        </p:txBody>
      </p:sp>
    </p:spTree>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A70002F2-DAE9-4FFE-B719-6B7E17BAB717}" type="slidenum">
              <a:rPr lang="en-US" altLang="en-US"/>
              <a:pPr>
                <a:defRPr/>
              </a:pPr>
              <a:t>‹#›</a:t>
            </a:fld>
            <a:endParaRPr lang="en-US" altLang="en-US"/>
          </a:p>
        </p:txBody>
      </p:sp>
    </p:spTree>
  </p:cSld>
  <p:clrMapOvr>
    <a:masterClrMapping/>
  </p:clrMapOvr>
  <p:transition>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ltLang="en-US"/>
          </a:p>
        </p:txBody>
      </p:sp>
      <p:sp>
        <p:nvSpPr>
          <p:cNvPr id="8" name="Footer Placeholder 7"/>
          <p:cNvSpPr>
            <a:spLocks noGrp="1"/>
          </p:cNvSpPr>
          <p:nvPr>
            <p:ph type="ftr" sz="quarter" idx="11"/>
          </p:nvPr>
        </p:nvSpPr>
        <p:spPr/>
        <p:txBody>
          <a:bodyPr/>
          <a:lstStyle>
            <a:lvl1pPr>
              <a:defRPr/>
            </a:lvl1pPr>
          </a:lstStyle>
          <a:p>
            <a:pPr>
              <a:defRPr/>
            </a:pPr>
            <a:endParaRPr lang="en-US" altLang="en-US"/>
          </a:p>
        </p:txBody>
      </p:sp>
      <p:sp>
        <p:nvSpPr>
          <p:cNvPr id="9" name="Slide Number Placeholder 8"/>
          <p:cNvSpPr>
            <a:spLocks noGrp="1"/>
          </p:cNvSpPr>
          <p:nvPr>
            <p:ph type="sldNum" sz="quarter" idx="12"/>
          </p:nvPr>
        </p:nvSpPr>
        <p:spPr/>
        <p:txBody>
          <a:bodyPr/>
          <a:lstStyle>
            <a:lvl1pPr>
              <a:defRPr/>
            </a:lvl1pPr>
          </a:lstStyle>
          <a:p>
            <a:pPr>
              <a:defRPr/>
            </a:pPr>
            <a:fld id="{3D63A1B6-3A8B-42F2-9E07-33E7C6F0A8C3}" type="slidenum">
              <a:rPr lang="en-US" altLang="en-US"/>
              <a:pPr>
                <a:defRPr/>
              </a:pPr>
              <a:t>‹#›</a:t>
            </a:fld>
            <a:endParaRPr lang="en-US" altLang="en-US"/>
          </a:p>
        </p:txBody>
      </p:sp>
    </p:spTree>
  </p:cSld>
  <p:clrMapOvr>
    <a:masterClrMapping/>
  </p:clrMapOvr>
  <p:transition>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ltLang="en-US"/>
          </a:p>
        </p:txBody>
      </p:sp>
      <p:sp>
        <p:nvSpPr>
          <p:cNvPr id="4" name="Footer Placeholder 3"/>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fld id="{E7F36354-6C1B-484E-B8C6-841EEA975C0A}" type="slidenum">
              <a:rPr lang="en-US" altLang="en-US"/>
              <a:pPr>
                <a:defRPr/>
              </a:pPr>
              <a:t>‹#›</a:t>
            </a:fld>
            <a:endParaRPr lang="en-US" altLang="en-US"/>
          </a:p>
        </p:txBody>
      </p:sp>
    </p:spTree>
  </p:cSld>
  <p:clrMapOvr>
    <a:masterClrMapping/>
  </p:clrMapOvr>
  <p:transition>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3"/>
          <p:cNvSpPr>
            <a:spLocks noGrp="1"/>
          </p:cNvSpPr>
          <p:nvPr>
            <p:ph type="sldNum" sz="quarter" idx="12"/>
          </p:nvPr>
        </p:nvSpPr>
        <p:spPr/>
        <p:txBody>
          <a:bodyPr/>
          <a:lstStyle>
            <a:lvl1pPr>
              <a:defRPr/>
            </a:lvl1pPr>
          </a:lstStyle>
          <a:p>
            <a:pPr>
              <a:defRPr/>
            </a:pPr>
            <a:fld id="{1F9F334E-AB79-49D4-8661-385DF73D14E7}" type="slidenum">
              <a:rPr lang="en-US" altLang="en-US"/>
              <a:pPr>
                <a:defRPr/>
              </a:pPr>
              <a:t>‹#›</a:t>
            </a:fld>
            <a:endParaRPr lang="en-US" alt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FC8934F-4ABE-49F6-8D88-8918E5E53E94}"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B02085-7F70-490B-A35E-97231EB56209}" type="slidenum">
              <a:rPr lang="en-US"/>
              <a:pPr>
                <a:defRPr/>
              </a:pPr>
              <a:t>‹#›</a:t>
            </a:fld>
            <a:endParaRPr lang="en-US"/>
          </a:p>
        </p:txBody>
      </p:sp>
    </p:spTree>
  </p:cSld>
  <p:clrMapOvr>
    <a:masterClrMapping/>
  </p:clrMapOvr>
  <p:transition>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49A3D2E9-F4CD-425D-A567-C936F2376774}" type="slidenum">
              <a:rPr lang="en-US" altLang="en-US"/>
              <a:pPr>
                <a:defRPr/>
              </a:pPr>
              <a:t>‹#›</a:t>
            </a:fld>
            <a:endParaRPr lang="en-US" altLang="en-US"/>
          </a:p>
        </p:txBody>
      </p:sp>
    </p:spTree>
  </p:cSld>
  <p:clrMapOvr>
    <a:masterClrMapping/>
  </p:clrMapOvr>
  <p:transition>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48C8AB57-0CB7-4195-95D8-4E0CC20EC899}" type="slidenum">
              <a:rPr lang="en-US" altLang="en-US"/>
              <a:pPr>
                <a:defRPr/>
              </a:pPr>
              <a:t>‹#›</a:t>
            </a:fld>
            <a:endParaRPr lang="en-US" altLang="en-US"/>
          </a:p>
        </p:txBody>
      </p:sp>
    </p:spTree>
  </p:cSld>
  <p:clrMapOvr>
    <a:masterClrMapping/>
  </p:clrMapOvr>
  <p:transition>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20866B14-66F3-46DB-95EF-D053C5AB0501}" type="slidenum">
              <a:rPr lang="en-US" altLang="en-US"/>
              <a:pPr>
                <a:defRPr/>
              </a:pPr>
              <a:t>‹#›</a:t>
            </a:fld>
            <a:endParaRPr lang="en-US" altLang="en-US"/>
          </a:p>
        </p:txBody>
      </p:sp>
    </p:spTree>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F221A81-1424-4EAF-82FB-B1848589AE63}" type="slidenum">
              <a:rPr lang="en-US" altLang="en-US"/>
              <a:pPr>
                <a:defRPr/>
              </a:pPr>
              <a:t>‹#›</a:t>
            </a:fld>
            <a:endParaRPr lang="en-US" altLang="en-US"/>
          </a:p>
        </p:txBody>
      </p:sp>
    </p:spTree>
  </p:cSld>
  <p:clrMapOvr>
    <a:masterClrMapping/>
  </p:clrMapOvr>
  <p:transition>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2244FE3-CB42-4415-8911-40784D241842}"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1DC8A2-3AE5-45CE-9F2D-D0AE3C00E6DD}" type="slidenum">
              <a:rPr lang="en-US"/>
              <a:pPr>
                <a:defRPr/>
              </a:pPr>
              <a:t>‹#›</a:t>
            </a:fld>
            <a:endParaRPr lang="en-US"/>
          </a:p>
        </p:txBody>
      </p:sp>
    </p:spTree>
  </p:cSld>
  <p:clrMapOvr>
    <a:masterClrMapping/>
  </p:clrMapOvr>
  <p:transition>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D2DDF6-4197-4D59-9879-8FAF4ED8E8AA}"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18B27C-F657-4DD1-BAB6-36641BDB78D4}" type="slidenum">
              <a:rPr lang="en-US"/>
              <a:pPr>
                <a:defRPr/>
              </a:pPr>
              <a:t>‹#›</a:t>
            </a:fld>
            <a:endParaRPr lang="en-US"/>
          </a:p>
        </p:txBody>
      </p:sp>
    </p:spTree>
  </p:cSld>
  <p:clrMapOvr>
    <a:masterClrMapping/>
  </p:clrMapOvr>
  <p:transition>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57F8C2-D0A3-4FAD-8DBA-C4D91E3AF2D5}"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9552ED-0B5B-4B03-BA55-963CF9BAF60C}" type="slidenum">
              <a:rPr lang="en-US"/>
              <a:pPr>
                <a:defRPr/>
              </a:pPr>
              <a:t>‹#›</a:t>
            </a:fld>
            <a:endParaRPr lang="en-US"/>
          </a:p>
        </p:txBody>
      </p:sp>
    </p:spTree>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0993C4F-32D9-40C7-8EE7-424D4C5F8EB4}"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FA0E7A-180B-4568-87B2-E15820887541}" type="slidenum">
              <a:rPr lang="en-US"/>
              <a:pPr>
                <a:defRPr/>
              </a:pPr>
              <a:t>‹#›</a:t>
            </a:fld>
            <a:endParaRPr lang="en-US"/>
          </a:p>
        </p:txBody>
      </p:sp>
    </p:spTree>
  </p:cSld>
  <p:clrMapOvr>
    <a:masterClrMapping/>
  </p:clrMapOvr>
  <p:transition>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16CEA5D-1B6E-4D68-BAB9-2A27ED42BA28}" type="datetimeFigureOut">
              <a:rPr lang="en-US"/>
              <a:pPr>
                <a:defRPr/>
              </a:pPr>
              <a:t>10/19/2010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4F388F7-32E4-43D5-82DD-E88ED41D2850}" type="slidenum">
              <a:rPr lang="en-US"/>
              <a:pPr>
                <a:defRPr/>
              </a:pPr>
              <a:t>‹#›</a:t>
            </a:fld>
            <a:endParaRPr lang="en-US"/>
          </a:p>
        </p:txBody>
      </p:sp>
    </p:spTree>
  </p:cSld>
  <p:clrMapOvr>
    <a:masterClrMapping/>
  </p:clrMapOvr>
  <p:transition>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DA66885-AE54-4270-909B-C009E081B58A}" type="datetimeFigureOut">
              <a:rPr lang="en-US"/>
              <a:pPr>
                <a:defRPr/>
              </a:pPr>
              <a:t>10/19/2010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F33C0BB-7B44-477C-A4AB-13734C18ACB9}"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FFD8565-BCC4-4468-B2E4-0B43CD3145A0}"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48ABC8-4B97-4F7B-BBB2-8E41482D3FDF}" type="slidenum">
              <a:rPr lang="en-US"/>
              <a:pPr>
                <a:defRPr/>
              </a:pPr>
              <a:t>‹#›</a:t>
            </a:fld>
            <a:endParaRPr lang="en-US"/>
          </a:p>
        </p:txBody>
      </p:sp>
    </p:spTree>
  </p:cSld>
  <p:clrMapOvr>
    <a:masterClrMapping/>
  </p:clrMapOvr>
  <p:transition>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0F7917-5005-4D13-8FAA-13C3687BBDF7}" type="datetimeFigureOut">
              <a:rPr lang="en-US"/>
              <a:pPr>
                <a:defRPr/>
              </a:pPr>
              <a:t>10/19/2010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E500D36-DA42-4D9A-8375-29CD87925DE2}" type="slidenum">
              <a:rPr lang="en-US"/>
              <a:pPr>
                <a:defRPr/>
              </a:pPr>
              <a:t>‹#›</a:t>
            </a:fld>
            <a:endParaRPr lang="en-US"/>
          </a:p>
        </p:txBody>
      </p:sp>
    </p:spTree>
  </p:cSld>
  <p:clrMapOvr>
    <a:masterClrMapping/>
  </p:clrMapOvr>
  <p:transition>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D319E6-5A3D-411C-96F8-B144A3B97B99}"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743C69-844C-47E3-90D2-6149B0EE14CB}" type="slidenum">
              <a:rPr lang="en-US"/>
              <a:pPr>
                <a:defRPr/>
              </a:pPr>
              <a:t>‹#›</a:t>
            </a:fld>
            <a:endParaRPr lang="en-US"/>
          </a:p>
        </p:txBody>
      </p:sp>
    </p:spTree>
  </p:cSld>
  <p:clrMapOvr>
    <a:masterClrMapping/>
  </p:clrMapOvr>
  <p:transition>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2317A9D-1145-43DD-82F1-FD19D1FBBE7C}"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7F5E7D-B49F-4B3A-A73A-F01A145BF194}" type="slidenum">
              <a:rPr lang="en-US"/>
              <a:pPr>
                <a:defRPr/>
              </a:pPr>
              <a:t>‹#›</a:t>
            </a:fld>
            <a:endParaRPr lang="en-US"/>
          </a:p>
        </p:txBody>
      </p:sp>
    </p:spTree>
  </p:cSld>
  <p:clrMapOvr>
    <a:masterClrMapping/>
  </p:clrMapOvr>
  <p:transition>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0CEC38-8760-4AAB-97A5-598216455D27}"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C8F559-FDD8-4A1A-A4F9-A3C0DE453BFF}" type="slidenum">
              <a:rPr lang="en-US"/>
              <a:pPr>
                <a:defRPr/>
              </a:pPr>
              <a:t>‹#›</a:t>
            </a:fld>
            <a:endParaRPr lang="en-US"/>
          </a:p>
        </p:txBody>
      </p:sp>
    </p:spTree>
  </p:cSld>
  <p:clrMapOvr>
    <a:masterClrMapping/>
  </p:clrMapOvr>
  <p:transition>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4C5C47-A02E-4F78-94DA-7EF11E529465}"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3CFCCD-E361-4CF5-960D-2DFB6D7FDE78}" type="slidenum">
              <a:rPr lang="en-US"/>
              <a:pPr>
                <a:defRPr/>
              </a:pPr>
              <a:t>‹#›</a:t>
            </a:fld>
            <a:endParaRPr lang="en-US"/>
          </a:p>
        </p:txBody>
      </p:sp>
    </p:spTree>
  </p:cSld>
  <p:clrMapOvr>
    <a:masterClrMapping/>
  </p:clrMapOvr>
  <p:transition>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4"/>
          <p:cNvGrpSpPr>
            <a:grpSpLocks/>
          </p:cNvGrpSpPr>
          <p:nvPr/>
        </p:nvGrpSpPr>
        <p:grpSpPr bwMode="auto">
          <a:xfrm>
            <a:off x="228600" y="0"/>
            <a:ext cx="1219200" cy="914400"/>
            <a:chOff x="685800" y="2667000"/>
            <a:chExt cx="5410200" cy="4063703"/>
          </a:xfrm>
        </p:grpSpPr>
        <p:pic>
          <p:nvPicPr>
            <p:cNvPr id="5" name="Picture 7"/>
            <p:cNvPicPr>
              <a:picLocks noChangeAspect="1" noChangeArrowheads="1"/>
            </p:cNvPicPr>
            <p:nvPr/>
          </p:nvPicPr>
          <p:blipFill>
            <a:blip r:embed="rId2"/>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6" name="Picture 11"/>
            <p:cNvPicPr>
              <a:picLocks noChangeAspect="1" noChangeArrowheads="1"/>
            </p:cNvPicPr>
            <p:nvPr/>
          </p:nvPicPr>
          <p:blipFill>
            <a:blip r:embed="rId3"/>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7" name="Picture 9"/>
            <p:cNvPicPr>
              <a:picLocks noChangeAspect="1" noChangeArrowheads="1"/>
            </p:cNvPicPr>
            <p:nvPr/>
          </p:nvPicPr>
          <p:blipFill>
            <a:blip r:embed="rId4"/>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8" name="Picture 10"/>
            <p:cNvPicPr>
              <a:picLocks noChangeAspect="1" noChangeArrowheads="1"/>
            </p:cNvPicPr>
            <p:nvPr/>
          </p:nvPicPr>
          <p:blipFill>
            <a:blip r:embed="rId5"/>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9" name="Picture 2"/>
            <p:cNvPicPr>
              <a:picLocks noChangeAspect="1" noChangeArrowheads="1"/>
            </p:cNvPicPr>
            <p:nvPr/>
          </p:nvPicPr>
          <p:blipFill>
            <a:blip r:embed="rId6"/>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0" name="Picture 3"/>
            <p:cNvPicPr>
              <a:picLocks noChangeAspect="1" noChangeArrowheads="1"/>
            </p:cNvPicPr>
            <p:nvPr/>
          </p:nvPicPr>
          <p:blipFill>
            <a:blip r:embed="rId7"/>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1" name="Picture 5"/>
            <p:cNvPicPr>
              <a:picLocks noChangeAspect="1" noChangeArrowheads="1"/>
            </p:cNvPicPr>
            <p:nvPr/>
          </p:nvPicPr>
          <p:blipFill>
            <a:blip r:embed="rId8"/>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12" name="Picture 4"/>
            <p:cNvPicPr>
              <a:picLocks noChangeAspect="1" noChangeArrowheads="1"/>
            </p:cNvPicPr>
            <p:nvPr/>
          </p:nvPicPr>
          <p:blipFill>
            <a:blip r:embed="rId9"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13" name="Picture 6"/>
            <p:cNvPicPr>
              <a:picLocks noChangeAspect="1" noChangeArrowheads="1"/>
            </p:cNvPicPr>
            <p:nvPr/>
          </p:nvPicPr>
          <p:blipFill>
            <a:blip r:embed="rId10"/>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14" name="Picture 8"/>
            <p:cNvPicPr>
              <a:picLocks noChangeAspect="1" noChangeArrowheads="1"/>
            </p:cNvPicPr>
            <p:nvPr/>
          </p:nvPicPr>
          <p:blipFill>
            <a:blip r:embed="rId11"/>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15" name="Picture 9"/>
            <p:cNvPicPr>
              <a:picLocks noChangeAspect="1" noChangeArrowheads="1"/>
            </p:cNvPicPr>
            <p:nvPr/>
          </p:nvPicPr>
          <p:blipFill>
            <a:blip r:embed="rId12"/>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16" name="Picture 10"/>
            <p:cNvPicPr>
              <a:picLocks noChangeAspect="1" noChangeArrowheads="1"/>
            </p:cNvPicPr>
            <p:nvPr/>
          </p:nvPicPr>
          <p:blipFill>
            <a:blip r:embed="rId13"/>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17" name="Picture 12"/>
            <p:cNvPicPr>
              <a:picLocks noChangeAspect="1" noChangeArrowheads="1"/>
            </p:cNvPicPr>
            <p:nvPr/>
          </p:nvPicPr>
          <p:blipFill>
            <a:blip r:embed="rId14"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18" name="Picture 13"/>
            <p:cNvPicPr>
              <a:picLocks noChangeAspect="1" noChangeArrowheads="1"/>
            </p:cNvPicPr>
            <p:nvPr/>
          </p:nvPicPr>
          <p:blipFill>
            <a:blip r:embed="rId15"/>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19" name="Picture 14"/>
            <p:cNvPicPr>
              <a:picLocks noChangeAspect="1" noChangeArrowheads="1"/>
            </p:cNvPicPr>
            <p:nvPr/>
          </p:nvPicPr>
          <p:blipFill>
            <a:blip r:embed="rId16"/>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0" name="Picture 15"/>
            <p:cNvPicPr>
              <a:picLocks noChangeAspect="1" noChangeArrowheads="1"/>
            </p:cNvPicPr>
            <p:nvPr/>
          </p:nvPicPr>
          <p:blipFill>
            <a:blip r:embed="rId17"/>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1" name="Picture 16"/>
            <p:cNvPicPr>
              <a:picLocks noChangeAspect="1" noChangeArrowheads="1"/>
            </p:cNvPicPr>
            <p:nvPr/>
          </p:nvPicPr>
          <p:blipFill>
            <a:blip r:embed="rId18"/>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22" name="Picture 20"/>
            <p:cNvPicPr>
              <a:picLocks noChangeAspect="1" noChangeArrowheads="1"/>
            </p:cNvPicPr>
            <p:nvPr/>
          </p:nvPicPr>
          <p:blipFill>
            <a:blip r:embed="rId19"/>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
        <p:nvSpPr>
          <p:cNvPr id="23" name="Rectangle 25"/>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grpSp>
        <p:nvGrpSpPr>
          <p:cNvPr id="24" name="Group 26"/>
          <p:cNvGrpSpPr>
            <a:grpSpLocks/>
          </p:cNvGrpSpPr>
          <p:nvPr/>
        </p:nvGrpSpPr>
        <p:grpSpPr bwMode="auto">
          <a:xfrm>
            <a:off x="0" y="-152400"/>
            <a:ext cx="9144000" cy="4478338"/>
            <a:chOff x="0" y="-152400"/>
            <a:chExt cx="6858000" cy="5181600"/>
          </a:xfrm>
        </p:grpSpPr>
        <p:sp>
          <p:nvSpPr>
            <p:cNvPr id="25" name="Rectangle 27"/>
            <p:cNvSpPr/>
            <p:nvPr/>
          </p:nvSpPr>
          <p:spPr>
            <a:xfrm>
              <a:off x="609600" y="4571837"/>
              <a:ext cx="6248400" cy="4573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Rectangle 28"/>
            <p:cNvSpPr/>
            <p:nvPr/>
          </p:nvSpPr>
          <p:spPr>
            <a:xfrm>
              <a:off x="0" y="4419384"/>
              <a:ext cx="6858000" cy="45736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Rectangle 29"/>
            <p:cNvSpPr/>
            <p:nvPr/>
          </p:nvSpPr>
          <p:spPr>
            <a:xfrm>
              <a:off x="0" y="-152400"/>
              <a:ext cx="6858000" cy="487669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TextBox 33"/>
            <p:cNvSpPr txBox="1">
              <a:spLocks noChangeArrowheads="1"/>
            </p:cNvSpPr>
            <p:nvPr/>
          </p:nvSpPr>
          <p:spPr bwMode="auto">
            <a:xfrm>
              <a:off x="1714500" y="376597"/>
              <a:ext cx="3429000" cy="387564"/>
            </a:xfrm>
            <a:prstGeom prst="rect">
              <a:avLst/>
            </a:prstGeom>
            <a:noFill/>
            <a:ln w="9525">
              <a:noFill/>
              <a:miter lim="800000"/>
              <a:headEnd/>
              <a:tailEnd/>
            </a:ln>
          </p:spPr>
          <p:txBody>
            <a:bodyPr>
              <a:spAutoFit/>
            </a:bodyPr>
            <a:lstStyle/>
            <a:p>
              <a:pPr algn="ctr">
                <a:defRPr/>
              </a:pPr>
              <a:r>
                <a:rPr lang="en-US" sz="2800" dirty="0">
                  <a:solidFill>
                    <a:schemeClr val="bg1"/>
                  </a:solidFill>
                  <a:latin typeface="Tw Cen MT Condensed" pitchFamily="34" charset="0"/>
                </a:rPr>
                <a:t>2010 Utah Court Improvement Summit</a:t>
              </a:r>
            </a:p>
          </p:txBody>
        </p:sp>
      </p:grpSp>
      <p:grpSp>
        <p:nvGrpSpPr>
          <p:cNvPr id="29" name="Group 14"/>
          <p:cNvGrpSpPr>
            <a:grpSpLocks/>
          </p:cNvGrpSpPr>
          <p:nvPr/>
        </p:nvGrpSpPr>
        <p:grpSpPr bwMode="auto">
          <a:xfrm>
            <a:off x="2667000" y="1295400"/>
            <a:ext cx="3505200" cy="2590800"/>
            <a:chOff x="685800" y="2667000"/>
            <a:chExt cx="5410200" cy="4063703"/>
          </a:xfrm>
        </p:grpSpPr>
        <p:pic>
          <p:nvPicPr>
            <p:cNvPr id="30" name="Picture 7"/>
            <p:cNvPicPr>
              <a:picLocks noChangeAspect="1" noChangeArrowheads="1"/>
            </p:cNvPicPr>
            <p:nvPr/>
          </p:nvPicPr>
          <p:blipFill>
            <a:blip r:embed="rId20"/>
            <a:srcRect/>
            <a:stretch>
              <a:fillRect/>
            </a:stretch>
          </p:blipFill>
          <p:spPr bwMode="auto">
            <a:xfrm>
              <a:off x="4192140" y="4078839"/>
              <a:ext cx="921302" cy="1426777"/>
            </a:xfrm>
            <a:prstGeom prst="rect">
              <a:avLst/>
            </a:prstGeom>
            <a:ln>
              <a:noFill/>
            </a:ln>
            <a:effectLst>
              <a:outerShdw blurRad="292100" dist="139700" dir="2700000" algn="tl" rotWithShape="0">
                <a:srgbClr val="333333">
                  <a:alpha val="65000"/>
                </a:srgbClr>
              </a:outerShdw>
            </a:effectLst>
          </p:spPr>
        </p:pic>
        <p:pic>
          <p:nvPicPr>
            <p:cNvPr id="31" name="Picture 33"/>
            <p:cNvPicPr>
              <a:picLocks noChangeAspect="1" noChangeArrowheads="1"/>
            </p:cNvPicPr>
            <p:nvPr/>
          </p:nvPicPr>
          <p:blipFill>
            <a:blip r:embed="rId21"/>
            <a:srcRect/>
            <a:stretch>
              <a:fillRect/>
            </a:stretch>
          </p:blipFill>
          <p:spPr bwMode="auto">
            <a:xfrm>
              <a:off x="2967004" y="4967773"/>
              <a:ext cx="1462811" cy="993516"/>
            </a:xfrm>
            <a:prstGeom prst="rect">
              <a:avLst/>
            </a:prstGeom>
            <a:ln>
              <a:noFill/>
            </a:ln>
            <a:effectLst>
              <a:outerShdw blurRad="292100" dist="139700" dir="2700000" algn="tl" rotWithShape="0">
                <a:srgbClr val="333333">
                  <a:alpha val="65000"/>
                </a:srgbClr>
              </a:outerShdw>
            </a:effectLst>
          </p:spPr>
        </p:pic>
        <p:pic>
          <p:nvPicPr>
            <p:cNvPr id="32" name="Picture 34"/>
            <p:cNvPicPr>
              <a:picLocks noChangeAspect="1" noChangeArrowheads="1"/>
            </p:cNvPicPr>
            <p:nvPr/>
          </p:nvPicPr>
          <p:blipFill>
            <a:blip r:embed="rId22"/>
            <a:srcRect/>
            <a:stretch>
              <a:fillRect/>
            </a:stretch>
          </p:blipFill>
          <p:spPr bwMode="auto">
            <a:xfrm flipH="1">
              <a:off x="1631605" y="5331315"/>
              <a:ext cx="923753" cy="1222598"/>
            </a:xfrm>
            <a:prstGeom prst="rect">
              <a:avLst/>
            </a:prstGeom>
            <a:ln>
              <a:noFill/>
            </a:ln>
            <a:effectLst>
              <a:outerShdw blurRad="292100" dist="139700" dir="2700000" algn="tl" rotWithShape="0">
                <a:srgbClr val="333333">
                  <a:alpha val="65000"/>
                </a:srgbClr>
              </a:outerShdw>
            </a:effectLst>
          </p:spPr>
        </p:pic>
        <p:pic>
          <p:nvPicPr>
            <p:cNvPr id="33" name="Picture 35"/>
            <p:cNvPicPr>
              <a:picLocks noChangeAspect="1" noChangeArrowheads="1"/>
            </p:cNvPicPr>
            <p:nvPr/>
          </p:nvPicPr>
          <p:blipFill>
            <a:blip r:embed="rId23"/>
            <a:srcRect/>
            <a:stretch>
              <a:fillRect/>
            </a:stretch>
          </p:blipFill>
          <p:spPr bwMode="auto">
            <a:xfrm>
              <a:off x="3133622" y="2667000"/>
              <a:ext cx="1080569" cy="1394408"/>
            </a:xfrm>
            <a:prstGeom prst="rect">
              <a:avLst/>
            </a:prstGeom>
            <a:ln>
              <a:noFill/>
            </a:ln>
            <a:effectLst>
              <a:outerShdw blurRad="292100" dist="139700" dir="2700000" algn="tl" rotWithShape="0">
                <a:srgbClr val="333333">
                  <a:alpha val="65000"/>
                </a:srgbClr>
              </a:outerShdw>
            </a:effectLst>
          </p:spPr>
        </p:pic>
        <p:pic>
          <p:nvPicPr>
            <p:cNvPr id="34" name="Picture 2"/>
            <p:cNvPicPr>
              <a:picLocks noChangeAspect="1" noChangeArrowheads="1"/>
            </p:cNvPicPr>
            <p:nvPr/>
          </p:nvPicPr>
          <p:blipFill>
            <a:blip r:embed="rId24"/>
            <a:srcRect/>
            <a:stretch>
              <a:fillRect/>
            </a:stretch>
          </p:blipFill>
          <p:spPr bwMode="auto">
            <a:xfrm>
              <a:off x="1798223" y="3503645"/>
              <a:ext cx="1041366" cy="1591120"/>
            </a:xfrm>
            <a:prstGeom prst="rect">
              <a:avLst/>
            </a:prstGeom>
            <a:ln>
              <a:noFill/>
            </a:ln>
            <a:effectLst>
              <a:outerShdw blurRad="292100" dist="139700" dir="2700000" algn="tl" rotWithShape="0">
                <a:srgbClr val="333333">
                  <a:alpha val="65000"/>
                </a:srgbClr>
              </a:outerShdw>
            </a:effectLst>
          </p:spPr>
        </p:pic>
        <p:pic>
          <p:nvPicPr>
            <p:cNvPr id="35" name="Picture 3"/>
            <p:cNvPicPr>
              <a:picLocks noChangeAspect="1" noChangeArrowheads="1"/>
            </p:cNvPicPr>
            <p:nvPr/>
          </p:nvPicPr>
          <p:blipFill>
            <a:blip r:embed="rId25"/>
            <a:srcRect/>
            <a:stretch>
              <a:fillRect/>
            </a:stretch>
          </p:blipFill>
          <p:spPr bwMode="auto">
            <a:xfrm>
              <a:off x="2521054" y="2796481"/>
              <a:ext cx="803689" cy="1230067"/>
            </a:xfrm>
            <a:prstGeom prst="rect">
              <a:avLst/>
            </a:prstGeom>
            <a:ln>
              <a:noFill/>
            </a:ln>
            <a:effectLst>
              <a:outerShdw blurRad="292100" dist="139700" dir="2700000" algn="tl" rotWithShape="0">
                <a:srgbClr val="333333">
                  <a:alpha val="65000"/>
                </a:srgbClr>
              </a:outerShdw>
            </a:effectLst>
          </p:spPr>
        </p:pic>
        <p:pic>
          <p:nvPicPr>
            <p:cNvPr id="36" name="Picture 5"/>
            <p:cNvPicPr>
              <a:picLocks noChangeAspect="1" noChangeArrowheads="1"/>
            </p:cNvPicPr>
            <p:nvPr/>
          </p:nvPicPr>
          <p:blipFill>
            <a:blip r:embed="rId26"/>
            <a:srcRect/>
            <a:stretch>
              <a:fillRect/>
            </a:stretch>
          </p:blipFill>
          <p:spPr bwMode="auto">
            <a:xfrm>
              <a:off x="4858614" y="2771581"/>
              <a:ext cx="1078120" cy="1098097"/>
            </a:xfrm>
            <a:prstGeom prst="rect">
              <a:avLst/>
            </a:prstGeom>
            <a:ln>
              <a:noFill/>
            </a:ln>
            <a:effectLst>
              <a:outerShdw blurRad="292100" dist="139700" dir="2700000" algn="tl" rotWithShape="0">
                <a:srgbClr val="333333">
                  <a:alpha val="65000"/>
                </a:srgbClr>
              </a:outerShdw>
            </a:effectLst>
          </p:spPr>
        </p:pic>
        <p:pic>
          <p:nvPicPr>
            <p:cNvPr id="37" name="Picture 4"/>
            <p:cNvPicPr>
              <a:picLocks noChangeAspect="1" noChangeArrowheads="1"/>
            </p:cNvPicPr>
            <p:nvPr/>
          </p:nvPicPr>
          <p:blipFill>
            <a:blip r:embed="rId27"/>
            <a:srcRect/>
            <a:stretch>
              <a:fillRect/>
            </a:stretch>
          </p:blipFill>
          <p:spPr bwMode="auto">
            <a:xfrm>
              <a:off x="4135783" y="2980742"/>
              <a:ext cx="1024214" cy="1125486"/>
            </a:xfrm>
            <a:prstGeom prst="rect">
              <a:avLst/>
            </a:prstGeom>
            <a:ln>
              <a:noFill/>
            </a:ln>
            <a:effectLst>
              <a:outerShdw blurRad="292100" dist="139700" dir="2700000" algn="tl" rotWithShape="0">
                <a:srgbClr val="333333">
                  <a:alpha val="65000"/>
                </a:srgbClr>
              </a:outerShdw>
            </a:effectLst>
          </p:spPr>
        </p:pic>
        <p:pic>
          <p:nvPicPr>
            <p:cNvPr id="38" name="Picture 6"/>
            <p:cNvPicPr>
              <a:picLocks noChangeAspect="1" noChangeArrowheads="1"/>
            </p:cNvPicPr>
            <p:nvPr/>
          </p:nvPicPr>
          <p:blipFill>
            <a:blip r:embed="rId28"/>
            <a:srcRect/>
            <a:stretch>
              <a:fillRect/>
            </a:stretch>
          </p:blipFill>
          <p:spPr bwMode="auto">
            <a:xfrm>
              <a:off x="2856741" y="4026548"/>
              <a:ext cx="1332948" cy="1098097"/>
            </a:xfrm>
            <a:prstGeom prst="rect">
              <a:avLst/>
            </a:prstGeom>
            <a:ln>
              <a:noFill/>
            </a:ln>
            <a:effectLst>
              <a:outerShdw blurRad="292100" dist="139700" dir="2700000" algn="tl" rotWithShape="0">
                <a:srgbClr val="333333">
                  <a:alpha val="65000"/>
                </a:srgbClr>
              </a:outerShdw>
            </a:effectLst>
          </p:spPr>
        </p:pic>
        <p:pic>
          <p:nvPicPr>
            <p:cNvPr id="39" name="Picture 8"/>
            <p:cNvPicPr>
              <a:picLocks noChangeAspect="1" noChangeArrowheads="1"/>
            </p:cNvPicPr>
            <p:nvPr/>
          </p:nvPicPr>
          <p:blipFill>
            <a:blip r:embed="rId29"/>
            <a:srcRect/>
            <a:stretch>
              <a:fillRect/>
            </a:stretch>
          </p:blipFill>
          <p:spPr bwMode="auto">
            <a:xfrm>
              <a:off x="908776" y="4599251"/>
              <a:ext cx="1460362" cy="996006"/>
            </a:xfrm>
            <a:prstGeom prst="rect">
              <a:avLst/>
            </a:prstGeom>
            <a:ln>
              <a:noFill/>
            </a:ln>
            <a:effectLst>
              <a:outerShdw blurRad="292100" dist="139700" dir="2700000" algn="tl" rotWithShape="0">
                <a:srgbClr val="333333">
                  <a:alpha val="65000"/>
                </a:srgbClr>
              </a:outerShdw>
            </a:effectLst>
          </p:spPr>
        </p:pic>
        <p:pic>
          <p:nvPicPr>
            <p:cNvPr id="40" name="Picture 9"/>
            <p:cNvPicPr>
              <a:picLocks noChangeAspect="1" noChangeArrowheads="1"/>
            </p:cNvPicPr>
            <p:nvPr/>
          </p:nvPicPr>
          <p:blipFill>
            <a:blip r:embed="rId30"/>
            <a:srcRect/>
            <a:stretch>
              <a:fillRect/>
            </a:stretch>
          </p:blipFill>
          <p:spPr bwMode="auto">
            <a:xfrm>
              <a:off x="5135493" y="5124645"/>
              <a:ext cx="830643" cy="1267416"/>
            </a:xfrm>
            <a:prstGeom prst="rect">
              <a:avLst/>
            </a:prstGeom>
            <a:ln>
              <a:noFill/>
            </a:ln>
            <a:effectLst>
              <a:outerShdw blurRad="292100" dist="139700" dir="2700000" algn="tl" rotWithShape="0">
                <a:srgbClr val="333333">
                  <a:alpha val="65000"/>
                </a:srgbClr>
              </a:outerShdw>
            </a:effectLst>
          </p:spPr>
        </p:pic>
        <p:pic>
          <p:nvPicPr>
            <p:cNvPr id="41" name="Picture 10"/>
            <p:cNvPicPr>
              <a:picLocks noChangeAspect="1" noChangeArrowheads="1"/>
            </p:cNvPicPr>
            <p:nvPr/>
          </p:nvPicPr>
          <p:blipFill>
            <a:blip r:embed="rId31"/>
            <a:srcRect/>
            <a:stretch>
              <a:fillRect/>
            </a:stretch>
          </p:blipFill>
          <p:spPr bwMode="auto">
            <a:xfrm>
              <a:off x="2354436" y="4863192"/>
              <a:ext cx="700778" cy="1070706"/>
            </a:xfrm>
            <a:prstGeom prst="rect">
              <a:avLst/>
            </a:prstGeom>
            <a:ln>
              <a:noFill/>
            </a:ln>
            <a:effectLst>
              <a:outerShdw blurRad="292100" dist="139700" dir="2700000" algn="tl" rotWithShape="0">
                <a:srgbClr val="333333">
                  <a:alpha val="65000"/>
                </a:srgbClr>
              </a:outerShdw>
            </a:effectLst>
          </p:spPr>
        </p:pic>
        <p:pic>
          <p:nvPicPr>
            <p:cNvPr id="42" name="Picture 12"/>
            <p:cNvPicPr>
              <a:picLocks noChangeAspect="1" noChangeArrowheads="1"/>
            </p:cNvPicPr>
            <p:nvPr/>
          </p:nvPicPr>
          <p:blipFill>
            <a:blip r:embed="rId32"/>
            <a:srcRect/>
            <a:stretch>
              <a:fillRect/>
            </a:stretch>
          </p:blipFill>
          <p:spPr bwMode="auto">
            <a:xfrm>
              <a:off x="5191851" y="3765097"/>
              <a:ext cx="904150" cy="1381957"/>
            </a:xfrm>
            <a:prstGeom prst="rect">
              <a:avLst/>
            </a:prstGeom>
            <a:ln>
              <a:noFill/>
            </a:ln>
            <a:effectLst>
              <a:outerShdw blurRad="292100" dist="139700" dir="2700000" algn="tl" rotWithShape="0">
                <a:srgbClr val="333333">
                  <a:alpha val="65000"/>
                </a:srgbClr>
              </a:outerShdw>
            </a:effectLst>
          </p:spPr>
        </p:pic>
        <p:pic>
          <p:nvPicPr>
            <p:cNvPr id="43" name="Picture 13"/>
            <p:cNvPicPr>
              <a:picLocks noChangeAspect="1" noChangeArrowheads="1"/>
            </p:cNvPicPr>
            <p:nvPr/>
          </p:nvPicPr>
          <p:blipFill>
            <a:blip r:embed="rId33"/>
            <a:srcRect/>
            <a:stretch>
              <a:fillRect/>
            </a:stretch>
          </p:blipFill>
          <p:spPr bwMode="auto">
            <a:xfrm>
              <a:off x="4246046" y="5072354"/>
              <a:ext cx="940904" cy="1436739"/>
            </a:xfrm>
            <a:prstGeom prst="rect">
              <a:avLst/>
            </a:prstGeom>
            <a:ln>
              <a:noFill/>
            </a:ln>
            <a:effectLst>
              <a:outerShdw blurRad="292100" dist="139700" dir="2700000" algn="tl" rotWithShape="0">
                <a:srgbClr val="333333">
                  <a:alpha val="65000"/>
                </a:srgbClr>
              </a:outerShdw>
            </a:effectLst>
          </p:spPr>
        </p:pic>
        <p:pic>
          <p:nvPicPr>
            <p:cNvPr id="44" name="Picture 14"/>
            <p:cNvPicPr>
              <a:picLocks noChangeAspect="1" noChangeArrowheads="1"/>
            </p:cNvPicPr>
            <p:nvPr/>
          </p:nvPicPr>
          <p:blipFill>
            <a:blip r:embed="rId34"/>
            <a:srcRect/>
            <a:stretch>
              <a:fillRect/>
            </a:stretch>
          </p:blipFill>
          <p:spPr bwMode="auto">
            <a:xfrm>
              <a:off x="852418" y="2928452"/>
              <a:ext cx="1526520" cy="1035846"/>
            </a:xfrm>
            <a:prstGeom prst="rect">
              <a:avLst/>
            </a:prstGeom>
            <a:ln>
              <a:noFill/>
            </a:ln>
            <a:effectLst>
              <a:outerShdw blurRad="292100" dist="139700" dir="2700000" algn="tl" rotWithShape="0">
                <a:srgbClr val="333333">
                  <a:alpha val="65000"/>
                </a:srgbClr>
              </a:outerShdw>
            </a:effectLst>
          </p:spPr>
        </p:pic>
        <p:pic>
          <p:nvPicPr>
            <p:cNvPr id="45" name="Picture 15"/>
            <p:cNvPicPr>
              <a:picLocks noChangeAspect="1" noChangeArrowheads="1"/>
            </p:cNvPicPr>
            <p:nvPr/>
          </p:nvPicPr>
          <p:blipFill>
            <a:blip r:embed="rId35"/>
            <a:srcRect/>
            <a:stretch>
              <a:fillRect/>
            </a:stretch>
          </p:blipFill>
          <p:spPr bwMode="auto">
            <a:xfrm>
              <a:off x="685800" y="3869678"/>
              <a:ext cx="1232487" cy="836645"/>
            </a:xfrm>
            <a:prstGeom prst="rect">
              <a:avLst/>
            </a:prstGeom>
            <a:ln>
              <a:noFill/>
            </a:ln>
            <a:effectLst>
              <a:outerShdw blurRad="292100" dist="139700" dir="2700000" algn="tl" rotWithShape="0">
                <a:srgbClr val="333333">
                  <a:alpha val="65000"/>
                </a:srgbClr>
              </a:outerShdw>
            </a:effectLst>
          </p:spPr>
        </p:pic>
        <p:pic>
          <p:nvPicPr>
            <p:cNvPr id="46" name="Picture 16"/>
            <p:cNvPicPr>
              <a:picLocks noChangeAspect="1" noChangeArrowheads="1"/>
            </p:cNvPicPr>
            <p:nvPr/>
          </p:nvPicPr>
          <p:blipFill>
            <a:blip r:embed="rId36"/>
            <a:srcRect/>
            <a:stretch>
              <a:fillRect/>
            </a:stretch>
          </p:blipFill>
          <p:spPr bwMode="auto">
            <a:xfrm>
              <a:off x="2668071" y="5791968"/>
              <a:ext cx="1386854" cy="938735"/>
            </a:xfrm>
            <a:prstGeom prst="rect">
              <a:avLst/>
            </a:prstGeom>
            <a:ln>
              <a:noFill/>
            </a:ln>
            <a:effectLst>
              <a:outerShdw blurRad="292100" dist="139700" dir="2700000" algn="tl" rotWithShape="0">
                <a:srgbClr val="333333">
                  <a:alpha val="65000"/>
                </a:srgbClr>
              </a:outerShdw>
            </a:effectLst>
          </p:spPr>
        </p:pic>
        <p:pic>
          <p:nvPicPr>
            <p:cNvPr id="47" name="Picture 20"/>
            <p:cNvPicPr>
              <a:picLocks noChangeAspect="1" noChangeArrowheads="1"/>
            </p:cNvPicPr>
            <p:nvPr/>
          </p:nvPicPr>
          <p:blipFill>
            <a:blip r:embed="rId37"/>
            <a:srcRect/>
            <a:stretch>
              <a:fillRect/>
            </a:stretch>
          </p:blipFill>
          <p:spPr bwMode="auto">
            <a:xfrm>
              <a:off x="908775" y="5331315"/>
              <a:ext cx="727730" cy="1115526"/>
            </a:xfrm>
            <a:prstGeom prst="rect">
              <a:avLst/>
            </a:prstGeom>
            <a:ln>
              <a:noFill/>
            </a:ln>
            <a:effectLst>
              <a:outerShdw blurRad="292100" dist="139700" dir="2700000" algn="tl" rotWithShape="0">
                <a:srgbClr val="333333">
                  <a:alpha val="65000"/>
                </a:srgbClr>
              </a:outerShdw>
            </a:effectLst>
          </p:spPr>
        </p:pic>
      </p:grpSp>
      <p:sp>
        <p:nvSpPr>
          <p:cNvPr id="48" name="Rectangle 50"/>
          <p:cNvSpPr/>
          <p:nvPr/>
        </p:nvSpPr>
        <p:spPr>
          <a:xfrm>
            <a:off x="1676400" y="685800"/>
            <a:ext cx="5797550" cy="461963"/>
          </a:xfrm>
          <a:prstGeom prst="rect">
            <a:avLst/>
          </a:prstGeom>
        </p:spPr>
        <p:txBody>
          <a:bodyPr>
            <a:spAutoFit/>
          </a:bodyPr>
          <a:lstStyle/>
          <a:p>
            <a:pPr>
              <a:defRPr/>
            </a:pPr>
            <a:r>
              <a:rPr lang="en-US" sz="2400" dirty="0">
                <a:solidFill>
                  <a:srgbClr val="C00000"/>
                </a:solidFill>
                <a:latin typeface="Tw Cen MT Condensed" pitchFamily="34" charset="0"/>
              </a:rPr>
              <a:t>Many Voices, One Vision: </a:t>
            </a:r>
            <a:r>
              <a:rPr lang="en-US" sz="2400" dirty="0">
                <a:solidFill>
                  <a:schemeClr val="bg1"/>
                </a:solidFill>
                <a:latin typeface="Tw Cen MT Condensed" pitchFamily="34" charset="0"/>
              </a:rPr>
              <a:t>Coming Together for Utah’s Children </a:t>
            </a:r>
            <a:endParaRPr lang="en-US" sz="2400" dirty="0">
              <a:solidFill>
                <a:schemeClr val="bg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9" name="Date Placeholder 3"/>
          <p:cNvSpPr>
            <a:spLocks noGrp="1"/>
          </p:cNvSpPr>
          <p:nvPr>
            <p:ph type="dt" sz="half" idx="10"/>
          </p:nvPr>
        </p:nvSpPr>
        <p:spPr/>
        <p:txBody>
          <a:bodyPr/>
          <a:lstStyle>
            <a:lvl1pPr>
              <a:defRPr/>
            </a:lvl1pPr>
          </a:lstStyle>
          <a:p>
            <a:pPr>
              <a:defRPr/>
            </a:pPr>
            <a:endParaRPr lang="en-US" altLang="en-US"/>
          </a:p>
        </p:txBody>
      </p:sp>
      <p:sp>
        <p:nvSpPr>
          <p:cNvPr id="50" name="Footer Placeholder 4"/>
          <p:cNvSpPr>
            <a:spLocks noGrp="1"/>
          </p:cNvSpPr>
          <p:nvPr>
            <p:ph type="ftr" sz="quarter" idx="11"/>
          </p:nvPr>
        </p:nvSpPr>
        <p:spPr/>
        <p:txBody>
          <a:bodyPr/>
          <a:lstStyle>
            <a:lvl1pPr>
              <a:defRPr/>
            </a:lvl1pPr>
          </a:lstStyle>
          <a:p>
            <a:pPr>
              <a:defRPr/>
            </a:pPr>
            <a:endParaRPr lang="en-US" altLang="en-US"/>
          </a:p>
        </p:txBody>
      </p:sp>
      <p:sp>
        <p:nvSpPr>
          <p:cNvPr id="51" name="Slide Number Placeholder 5"/>
          <p:cNvSpPr>
            <a:spLocks noGrp="1"/>
          </p:cNvSpPr>
          <p:nvPr>
            <p:ph type="sldNum" sz="quarter" idx="12"/>
          </p:nvPr>
        </p:nvSpPr>
        <p:spPr/>
        <p:txBody>
          <a:bodyPr/>
          <a:lstStyle>
            <a:lvl1pPr>
              <a:defRPr/>
            </a:lvl1pPr>
          </a:lstStyle>
          <a:p>
            <a:pPr>
              <a:defRPr/>
            </a:pPr>
            <a:fld id="{D4285ADA-432D-4AF7-AA27-550A0F65FCAB}" type="slidenum">
              <a:rPr lang="en-US" altLang="en-US"/>
              <a:pPr>
                <a:defRPr/>
              </a:pPr>
              <a:t>‹#›</a:t>
            </a:fld>
            <a:endParaRPr lang="en-US" altLang="en-US"/>
          </a:p>
        </p:txBody>
      </p:sp>
    </p:spTree>
  </p:cSld>
  <p:clrMapOvr>
    <a:masterClrMapping/>
  </p:clrMapOvr>
  <p:transition>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8F09915-EAF1-4A72-9BAD-CDAF2E2E5BE2}" type="slidenum">
              <a:rPr lang="en-US" altLang="en-US"/>
              <a:pPr>
                <a:defRPr/>
              </a:pPr>
              <a:t>‹#›</a:t>
            </a:fld>
            <a:endParaRPr lang="en-US" altLang="en-US"/>
          </a:p>
        </p:txBody>
      </p:sp>
    </p:spTree>
  </p:cSld>
  <p:clrMapOvr>
    <a:masterClrMapping/>
  </p:clrMapOvr>
  <p:transition>
    <p:fade thruBlk="1"/>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469F5C4-9DEE-42AD-A576-383642C02FA2}" type="slidenum">
              <a:rPr lang="en-US" altLang="en-US"/>
              <a:pPr>
                <a:defRPr/>
              </a:pPr>
              <a:t>‹#›</a:t>
            </a:fld>
            <a:endParaRPr lang="en-US" altLang="en-US"/>
          </a:p>
        </p:txBody>
      </p:sp>
    </p:spTree>
  </p:cSld>
  <p:clrMapOvr>
    <a:masterClrMapping/>
  </p:clrMapOvr>
  <p:transition>
    <p:fade thruBlk="1"/>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5A24301C-C864-4D3C-B781-6D981D00FDDF}" type="slidenum">
              <a:rPr lang="en-US" altLang="en-US"/>
              <a:pPr>
                <a:defRPr/>
              </a:pPr>
              <a:t>‹#›</a:t>
            </a:fld>
            <a:endParaRPr lang="en-US" altLang="en-US"/>
          </a:p>
        </p:txBody>
      </p:sp>
    </p:spTree>
  </p:cSld>
  <p:clrMapOvr>
    <a:masterClrMapping/>
  </p:clrMapOvr>
  <p:transition>
    <p:fade thruBlk="1"/>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ltLang="en-US"/>
          </a:p>
        </p:txBody>
      </p:sp>
      <p:sp>
        <p:nvSpPr>
          <p:cNvPr id="8" name="Footer Placeholder 7"/>
          <p:cNvSpPr>
            <a:spLocks noGrp="1"/>
          </p:cNvSpPr>
          <p:nvPr>
            <p:ph type="ftr" sz="quarter" idx="11"/>
          </p:nvPr>
        </p:nvSpPr>
        <p:spPr/>
        <p:txBody>
          <a:bodyPr/>
          <a:lstStyle>
            <a:lvl1pPr>
              <a:defRPr/>
            </a:lvl1pPr>
          </a:lstStyle>
          <a:p>
            <a:pPr>
              <a:defRPr/>
            </a:pPr>
            <a:endParaRPr lang="en-US" altLang="en-US"/>
          </a:p>
        </p:txBody>
      </p:sp>
      <p:sp>
        <p:nvSpPr>
          <p:cNvPr id="9" name="Slide Number Placeholder 8"/>
          <p:cNvSpPr>
            <a:spLocks noGrp="1"/>
          </p:cNvSpPr>
          <p:nvPr>
            <p:ph type="sldNum" sz="quarter" idx="12"/>
          </p:nvPr>
        </p:nvSpPr>
        <p:spPr/>
        <p:txBody>
          <a:bodyPr/>
          <a:lstStyle>
            <a:lvl1pPr>
              <a:defRPr/>
            </a:lvl1pPr>
          </a:lstStyle>
          <a:p>
            <a:pPr>
              <a:defRPr/>
            </a:pPr>
            <a:fld id="{D44713DC-B915-4D52-90E3-9FF4F986ECCF}" type="slidenum">
              <a:rPr lang="en-US" altLang="en-US"/>
              <a:pPr>
                <a:defRPr/>
              </a:pPr>
              <a:t>‹#›</a:t>
            </a:fld>
            <a:endParaRPr lang="en-US" alt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449378-D041-4896-8F50-A4A03896375B}" type="datetimeFigureOut">
              <a:rPr lang="en-US"/>
              <a:pPr>
                <a:defRPr/>
              </a:pPr>
              <a:t>10/19/2010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07911D-C7C3-4359-9C76-22E8EA15BCB8}" type="slidenum">
              <a:rPr lang="en-US"/>
              <a:pPr>
                <a:defRPr/>
              </a:pPr>
              <a:t>‹#›</a:t>
            </a:fld>
            <a:endParaRPr lang="en-US"/>
          </a:p>
        </p:txBody>
      </p:sp>
    </p:spTree>
  </p:cSld>
  <p:clrMapOvr>
    <a:masterClrMapping/>
  </p:clrMapOvr>
  <p:transition>
    <p:fade thruBlk="1"/>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ltLang="en-US"/>
          </a:p>
        </p:txBody>
      </p:sp>
      <p:sp>
        <p:nvSpPr>
          <p:cNvPr id="4" name="Footer Placeholder 3"/>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fld id="{16C7BEBA-5A50-45CC-A718-C0D4825CEDBD}" type="slidenum">
              <a:rPr lang="en-US" altLang="en-US"/>
              <a:pPr>
                <a:defRPr/>
              </a:pPr>
              <a:t>‹#›</a:t>
            </a:fld>
            <a:endParaRPr lang="en-US" altLang="en-US"/>
          </a:p>
        </p:txBody>
      </p:sp>
    </p:spTree>
  </p:cSld>
  <p:clrMapOvr>
    <a:masterClrMapping/>
  </p:clrMapOvr>
  <p:transition>
    <p:fade thruBlk="1"/>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3"/>
          <p:cNvSpPr>
            <a:spLocks noGrp="1"/>
          </p:cNvSpPr>
          <p:nvPr>
            <p:ph type="sldNum" sz="quarter" idx="12"/>
          </p:nvPr>
        </p:nvSpPr>
        <p:spPr/>
        <p:txBody>
          <a:bodyPr/>
          <a:lstStyle>
            <a:lvl1pPr>
              <a:defRPr/>
            </a:lvl1pPr>
          </a:lstStyle>
          <a:p>
            <a:pPr>
              <a:defRPr/>
            </a:pPr>
            <a:fld id="{B4547E17-11AA-43D3-8C08-D22BFAA426E4}" type="slidenum">
              <a:rPr lang="en-US" altLang="en-US"/>
              <a:pPr>
                <a:defRPr/>
              </a:pPr>
              <a:t>‹#›</a:t>
            </a:fld>
            <a:endParaRPr lang="en-US" altLang="en-US"/>
          </a:p>
        </p:txBody>
      </p:sp>
    </p:spTree>
  </p:cSld>
  <p:clrMapOvr>
    <a:masterClrMapping/>
  </p:clrMapOvr>
  <p:transition>
    <p:fade thruBlk="1"/>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0D0C8DA3-02AD-4FDB-AAFF-F34539583D77}" type="slidenum">
              <a:rPr lang="en-US" altLang="en-US"/>
              <a:pPr>
                <a:defRPr/>
              </a:pPr>
              <a:t>‹#›</a:t>
            </a:fld>
            <a:endParaRPr lang="en-US" altLang="en-US"/>
          </a:p>
        </p:txBody>
      </p:sp>
    </p:spTree>
  </p:cSld>
  <p:clrMapOvr>
    <a:masterClrMapping/>
  </p:clrMapOvr>
  <p:transition>
    <p:fade thruBlk="1"/>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D5B10D9F-54E9-43E2-8495-C103D4439645}" type="slidenum">
              <a:rPr lang="en-US" altLang="en-US"/>
              <a:pPr>
                <a:defRPr/>
              </a:pPr>
              <a:t>‹#›</a:t>
            </a:fld>
            <a:endParaRPr lang="en-US" altLang="en-US"/>
          </a:p>
        </p:txBody>
      </p:sp>
    </p:spTree>
  </p:cSld>
  <p:clrMapOvr>
    <a:masterClrMapping/>
  </p:clrMapOvr>
  <p:transition>
    <p:fade thruBlk="1"/>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B8731134-0150-4410-AA7B-247123AE5794}" type="slidenum">
              <a:rPr lang="en-US" altLang="en-US"/>
              <a:pPr>
                <a:defRPr/>
              </a:pPr>
              <a:t>‹#›</a:t>
            </a:fld>
            <a:endParaRPr lang="en-US" altLang="en-US"/>
          </a:p>
        </p:txBody>
      </p:sp>
    </p:spTree>
  </p:cSld>
  <p:clrMapOvr>
    <a:masterClrMapping/>
  </p:clrMapOvr>
  <p:transition>
    <p:fade thruBlk="1"/>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C5E69B5-E522-4968-988B-C3409108D095}" type="slidenum">
              <a:rPr lang="en-US" altLang="en-US"/>
              <a:pPr>
                <a:defRPr/>
              </a:pPr>
              <a:t>‹#›</a:t>
            </a:fld>
            <a:endParaRPr lang="en-US" altLang="en-US"/>
          </a:p>
        </p:txBody>
      </p:sp>
    </p:spTree>
  </p:cSld>
  <p:clrMapOvr>
    <a:masterClrMapping/>
  </p:clrMapOvr>
  <p:transition>
    <p:fade thruBlk="1"/>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3950896-B36E-44EC-BB52-001A452660F1}"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969A83-D9EE-4D9E-9C4A-7793C487340A}" type="slidenum">
              <a:rPr lang="en-US"/>
              <a:pPr>
                <a:defRPr/>
              </a:pPr>
              <a:t>‹#›</a:t>
            </a:fld>
            <a:endParaRPr lang="en-US"/>
          </a:p>
        </p:txBody>
      </p:sp>
    </p:spTree>
  </p:cSld>
  <p:clrMapOvr>
    <a:masterClrMapping/>
  </p:clrMapOvr>
  <p:transition>
    <p:fade thruBlk="1"/>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32969D-5BFE-4837-A737-0A23BC8EAAB9}"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DE58DE-37AD-4112-9ADA-442C7BF346B3}" type="slidenum">
              <a:rPr lang="en-US"/>
              <a:pPr>
                <a:defRPr/>
              </a:pPr>
              <a:t>‹#›</a:t>
            </a:fld>
            <a:endParaRPr lang="en-US"/>
          </a:p>
        </p:txBody>
      </p:sp>
    </p:spTree>
  </p:cSld>
  <p:clrMapOvr>
    <a:masterClrMapping/>
  </p:clrMapOvr>
  <p:transition>
    <p:fade thruBlk="1"/>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32ADEA4-E8B8-410D-BD2C-ED674A259A51}"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DA4B7-22C9-4BA8-BA96-3559706CB8D9}" type="slidenum">
              <a:rPr lang="en-US"/>
              <a:pPr>
                <a:defRPr/>
              </a:pPr>
              <a:t>‹#›</a:t>
            </a:fld>
            <a:endParaRPr lang="en-US"/>
          </a:p>
        </p:txBody>
      </p:sp>
    </p:spTree>
  </p:cSld>
  <p:clrMapOvr>
    <a:masterClrMapping/>
  </p:clrMapOvr>
  <p:transition>
    <p:fade thruBlk="1"/>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E3A4801-8058-4690-853A-8BBC8EBDD05D}"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6626AD-682E-4035-9856-126BE5DAD3D5}"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3716464-6348-4851-9BB7-6A8AEF2919EA}" type="datetimeFigureOut">
              <a:rPr lang="en-US"/>
              <a:pPr>
                <a:defRPr/>
              </a:pPr>
              <a:t>10/19/2010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3C4BAE-6B6F-49DC-BD57-B72779EC26DF}" type="slidenum">
              <a:rPr lang="en-US"/>
              <a:pPr>
                <a:defRPr/>
              </a:pPr>
              <a:t>‹#›</a:t>
            </a:fld>
            <a:endParaRPr lang="en-US"/>
          </a:p>
        </p:txBody>
      </p:sp>
    </p:spTree>
  </p:cSld>
  <p:clrMapOvr>
    <a:masterClrMapping/>
  </p:clrMapOvr>
  <p:transition>
    <p:fade thruBlk="1"/>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C4651A7-4C4D-49FB-A8A2-481E515198E1}" type="datetimeFigureOut">
              <a:rPr lang="en-US"/>
              <a:pPr>
                <a:defRPr/>
              </a:pPr>
              <a:t>10/19/2010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03E9B62-6605-4B73-B98F-80B317E1E5FC}" type="slidenum">
              <a:rPr lang="en-US"/>
              <a:pPr>
                <a:defRPr/>
              </a:pPr>
              <a:t>‹#›</a:t>
            </a:fld>
            <a:endParaRPr lang="en-US"/>
          </a:p>
        </p:txBody>
      </p:sp>
    </p:spTree>
  </p:cSld>
  <p:clrMapOvr>
    <a:masterClrMapping/>
  </p:clrMapOvr>
  <p:transition>
    <p:fade thruBlk="1"/>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AD52F67-678E-4195-A8F1-ED9A03053DA7}" type="datetimeFigureOut">
              <a:rPr lang="en-US"/>
              <a:pPr>
                <a:defRPr/>
              </a:pPr>
              <a:t>10/19/2010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FE00BE-034F-4D44-8B2D-C2141B335DE0}" type="slidenum">
              <a:rPr lang="en-US"/>
              <a:pPr>
                <a:defRPr/>
              </a:pPr>
              <a:t>‹#›</a:t>
            </a:fld>
            <a:endParaRPr lang="en-US"/>
          </a:p>
        </p:txBody>
      </p:sp>
    </p:spTree>
  </p:cSld>
  <p:clrMapOvr>
    <a:masterClrMapping/>
  </p:clrMapOvr>
  <p:transition>
    <p:fade thruBlk="1"/>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6CD41A-2F97-48E9-9242-69601505B377}" type="datetimeFigureOut">
              <a:rPr lang="en-US"/>
              <a:pPr>
                <a:defRPr/>
              </a:pPr>
              <a:t>10/19/2010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59ECC55-4CDC-414E-AC02-D3FBF5A28392}" type="slidenum">
              <a:rPr lang="en-US"/>
              <a:pPr>
                <a:defRPr/>
              </a:pPr>
              <a:t>‹#›</a:t>
            </a:fld>
            <a:endParaRPr lang="en-US"/>
          </a:p>
        </p:txBody>
      </p:sp>
    </p:spTree>
  </p:cSld>
  <p:clrMapOvr>
    <a:masterClrMapping/>
  </p:clrMapOvr>
  <p:transition>
    <p:fade thruBlk="1"/>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194E8A-BDC3-4C03-B004-5666F0B31443}"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F580AB-F4FC-43F9-8E3E-D7A55A4CFFAF}" type="slidenum">
              <a:rPr lang="en-US"/>
              <a:pPr>
                <a:defRPr/>
              </a:pPr>
              <a:t>‹#›</a:t>
            </a:fld>
            <a:endParaRPr lang="en-US"/>
          </a:p>
        </p:txBody>
      </p:sp>
    </p:spTree>
  </p:cSld>
  <p:clrMapOvr>
    <a:masterClrMapping/>
  </p:clrMapOvr>
  <p:transition>
    <p:fade thruBlk="1"/>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AD1765-C8B5-4FA8-A405-DCA4236529B7}"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A34B7E-EF31-46D0-A292-5F221DF7F8D0}" type="slidenum">
              <a:rPr lang="en-US"/>
              <a:pPr>
                <a:defRPr/>
              </a:pPr>
              <a:t>‹#›</a:t>
            </a:fld>
            <a:endParaRPr lang="en-US"/>
          </a:p>
        </p:txBody>
      </p:sp>
    </p:spTree>
  </p:cSld>
  <p:clrMapOvr>
    <a:masterClrMapping/>
  </p:clrMapOvr>
  <p:transition>
    <p:fade thruBlk="1"/>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46E306-55D5-4378-AA04-E15F6F56A1EE}"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D558E9-EB86-4DA1-BB73-633F2EEDEC56}" type="slidenum">
              <a:rPr lang="en-US"/>
              <a:pPr>
                <a:defRPr/>
              </a:pPr>
              <a:t>‹#›</a:t>
            </a:fld>
            <a:endParaRPr lang="en-US"/>
          </a:p>
        </p:txBody>
      </p:sp>
    </p:spTree>
  </p:cSld>
  <p:clrMapOvr>
    <a:masterClrMapping/>
  </p:clrMapOvr>
  <p:transition>
    <p:fade thruBlk="1"/>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E847C2-AF48-4A8E-B6C6-D9014DEA95C7}" type="datetimeFigureOut">
              <a:rPr lang="en-US"/>
              <a:pPr>
                <a:defRPr/>
              </a:pPr>
              <a:t>10/19/2010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C65827-39AF-4094-847D-BE82ED644447}"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FABBCAB-AAF4-4332-95F1-60D850F77C83}" type="datetimeFigureOut">
              <a:rPr lang="en-US"/>
              <a:pPr>
                <a:defRPr/>
              </a:pPr>
              <a:t>10/19/2010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FCB8095-7576-496C-8919-C83D0CB6116A}"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BFCA90-5E9F-4C82-8A62-7F023556ACAA}"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87275B-46CF-4652-B022-993190F71908}"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58F586-5037-4C55-A05C-56326925D757}" type="datetimeFigureOut">
              <a:rPr lang="en-US"/>
              <a:pPr>
                <a:defRPr/>
              </a:pPr>
              <a:t>10/19/2010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4567E1-947D-4BF5-9C60-E7B0155777BF}"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jpeg"/><Relationship Id="rId26" Type="http://schemas.openxmlformats.org/officeDocument/2006/relationships/image" Target="../media/image14.jpeg"/><Relationship Id="rId3" Type="http://schemas.openxmlformats.org/officeDocument/2006/relationships/slideLayout" Target="../slideLayouts/slideLayout3.xml"/><Relationship Id="rId21" Type="http://schemas.openxmlformats.org/officeDocument/2006/relationships/image" Target="../media/image9.jpe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5" Type="http://schemas.openxmlformats.org/officeDocument/2006/relationships/image" Target="../media/image13.jpe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jpeg"/><Relationship Id="rId29"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2.jpeg"/><Relationship Id="rId5" Type="http://schemas.openxmlformats.org/officeDocument/2006/relationships/slideLayout" Target="../slideLayouts/slideLayout5.xml"/><Relationship Id="rId15" Type="http://schemas.openxmlformats.org/officeDocument/2006/relationships/image" Target="../media/image3.jpeg"/><Relationship Id="rId23" Type="http://schemas.openxmlformats.org/officeDocument/2006/relationships/image" Target="../media/image11.jpeg"/><Relationship Id="rId28" Type="http://schemas.openxmlformats.org/officeDocument/2006/relationships/image" Target="../media/image16.jpe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jpeg"/><Relationship Id="rId30" Type="http://schemas.openxmlformats.org/officeDocument/2006/relationships/image" Target="../media/image18.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18" Type="http://schemas.openxmlformats.org/officeDocument/2006/relationships/image" Target="../media/image6.jpeg"/><Relationship Id="rId26" Type="http://schemas.openxmlformats.org/officeDocument/2006/relationships/image" Target="../media/image14.jpeg"/><Relationship Id="rId3" Type="http://schemas.openxmlformats.org/officeDocument/2006/relationships/slideLayout" Target="../slideLayouts/slideLayout14.xml"/><Relationship Id="rId21" Type="http://schemas.openxmlformats.org/officeDocument/2006/relationships/image" Target="../media/image9.jpe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jpeg"/><Relationship Id="rId25" Type="http://schemas.openxmlformats.org/officeDocument/2006/relationships/image" Target="../media/image13.jpeg"/><Relationship Id="rId2" Type="http://schemas.openxmlformats.org/officeDocument/2006/relationships/slideLayout" Target="../slideLayouts/slideLayout13.xml"/><Relationship Id="rId16" Type="http://schemas.openxmlformats.org/officeDocument/2006/relationships/image" Target="../media/image4.png"/><Relationship Id="rId20" Type="http://schemas.openxmlformats.org/officeDocument/2006/relationships/image" Target="../media/image8.jpeg"/><Relationship Id="rId29"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12.jpeg"/><Relationship Id="rId5" Type="http://schemas.openxmlformats.org/officeDocument/2006/relationships/slideLayout" Target="../slideLayouts/slideLayout16.xml"/><Relationship Id="rId15" Type="http://schemas.openxmlformats.org/officeDocument/2006/relationships/image" Target="../media/image3.jpeg"/><Relationship Id="rId23" Type="http://schemas.openxmlformats.org/officeDocument/2006/relationships/image" Target="../media/image11.jpeg"/><Relationship Id="rId28" Type="http://schemas.openxmlformats.org/officeDocument/2006/relationships/image" Target="../media/image16.jpeg"/><Relationship Id="rId10" Type="http://schemas.openxmlformats.org/officeDocument/2006/relationships/slideLayout" Target="../slideLayouts/slideLayout21.xml"/><Relationship Id="rId19" Type="http://schemas.openxmlformats.org/officeDocument/2006/relationships/image" Target="../media/image7.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jpeg"/><Relationship Id="rId30" Type="http://schemas.openxmlformats.org/officeDocument/2006/relationships/image" Target="../media/image18.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18" Type="http://schemas.openxmlformats.org/officeDocument/2006/relationships/image" Target="../media/image6.jpeg"/><Relationship Id="rId26" Type="http://schemas.openxmlformats.org/officeDocument/2006/relationships/image" Target="../media/image14.jpeg"/><Relationship Id="rId3" Type="http://schemas.openxmlformats.org/officeDocument/2006/relationships/slideLayout" Target="../slideLayouts/slideLayout25.xml"/><Relationship Id="rId21" Type="http://schemas.openxmlformats.org/officeDocument/2006/relationships/image" Target="../media/image9.jpeg"/><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5.jpeg"/><Relationship Id="rId25" Type="http://schemas.openxmlformats.org/officeDocument/2006/relationships/image" Target="../media/image13.jpeg"/><Relationship Id="rId2" Type="http://schemas.openxmlformats.org/officeDocument/2006/relationships/slideLayout" Target="../slideLayouts/slideLayout24.xml"/><Relationship Id="rId16" Type="http://schemas.openxmlformats.org/officeDocument/2006/relationships/image" Target="../media/image4.png"/><Relationship Id="rId20" Type="http://schemas.openxmlformats.org/officeDocument/2006/relationships/image" Target="../media/image8.jpeg"/><Relationship Id="rId29" Type="http://schemas.openxmlformats.org/officeDocument/2006/relationships/image" Target="../media/image17.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image" Target="../media/image12.jpeg"/><Relationship Id="rId5" Type="http://schemas.openxmlformats.org/officeDocument/2006/relationships/slideLayout" Target="../slideLayouts/slideLayout27.xml"/><Relationship Id="rId15" Type="http://schemas.openxmlformats.org/officeDocument/2006/relationships/image" Target="../media/image3.jpeg"/><Relationship Id="rId23" Type="http://schemas.openxmlformats.org/officeDocument/2006/relationships/image" Target="../media/image11.jpeg"/><Relationship Id="rId28" Type="http://schemas.openxmlformats.org/officeDocument/2006/relationships/image" Target="../media/image16.jpeg"/><Relationship Id="rId10" Type="http://schemas.openxmlformats.org/officeDocument/2006/relationships/slideLayout" Target="../slideLayouts/slideLayout32.xml"/><Relationship Id="rId19" Type="http://schemas.openxmlformats.org/officeDocument/2006/relationships/image" Target="../media/image7.jpe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jpeg"/><Relationship Id="rId30" Type="http://schemas.openxmlformats.org/officeDocument/2006/relationships/image" Target="../media/image18.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18" Type="http://schemas.openxmlformats.org/officeDocument/2006/relationships/image" Target="../media/image6.jpeg"/><Relationship Id="rId26" Type="http://schemas.openxmlformats.org/officeDocument/2006/relationships/image" Target="../media/image14.jpeg"/><Relationship Id="rId3" Type="http://schemas.openxmlformats.org/officeDocument/2006/relationships/slideLayout" Target="../slideLayouts/slideLayout47.xml"/><Relationship Id="rId21" Type="http://schemas.openxmlformats.org/officeDocument/2006/relationships/image" Target="../media/image9.jpeg"/><Relationship Id="rId7" Type="http://schemas.openxmlformats.org/officeDocument/2006/relationships/slideLayout" Target="../slideLayouts/slideLayout51.xml"/><Relationship Id="rId12" Type="http://schemas.openxmlformats.org/officeDocument/2006/relationships/theme" Target="../theme/theme5.xml"/><Relationship Id="rId17" Type="http://schemas.openxmlformats.org/officeDocument/2006/relationships/image" Target="../media/image5.jpeg"/><Relationship Id="rId25" Type="http://schemas.openxmlformats.org/officeDocument/2006/relationships/image" Target="../media/image13.jpeg"/><Relationship Id="rId2" Type="http://schemas.openxmlformats.org/officeDocument/2006/relationships/slideLayout" Target="../slideLayouts/slideLayout46.xml"/><Relationship Id="rId16" Type="http://schemas.openxmlformats.org/officeDocument/2006/relationships/image" Target="../media/image4.png"/><Relationship Id="rId20" Type="http://schemas.openxmlformats.org/officeDocument/2006/relationships/image" Target="../media/image8.jpeg"/><Relationship Id="rId29" Type="http://schemas.openxmlformats.org/officeDocument/2006/relationships/image" Target="../media/image17.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24" Type="http://schemas.openxmlformats.org/officeDocument/2006/relationships/image" Target="../media/image12.jpeg"/><Relationship Id="rId5" Type="http://schemas.openxmlformats.org/officeDocument/2006/relationships/slideLayout" Target="../slideLayouts/slideLayout49.xml"/><Relationship Id="rId15" Type="http://schemas.openxmlformats.org/officeDocument/2006/relationships/image" Target="../media/image3.jpeg"/><Relationship Id="rId23" Type="http://schemas.openxmlformats.org/officeDocument/2006/relationships/image" Target="../media/image11.jpeg"/><Relationship Id="rId28" Type="http://schemas.openxmlformats.org/officeDocument/2006/relationships/image" Target="../media/image16.jpeg"/><Relationship Id="rId10" Type="http://schemas.openxmlformats.org/officeDocument/2006/relationships/slideLayout" Target="../slideLayouts/slideLayout54.xml"/><Relationship Id="rId19" Type="http://schemas.openxmlformats.org/officeDocument/2006/relationships/image" Target="../media/image7.jpeg"/><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jpeg"/><Relationship Id="rId30" Type="http://schemas.openxmlformats.org/officeDocument/2006/relationships/image" Target="../media/image18.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7.png"/><Relationship Id="rId18" Type="http://schemas.openxmlformats.org/officeDocument/2006/relationships/image" Target="../media/image24.jpeg"/><Relationship Id="rId26" Type="http://schemas.openxmlformats.org/officeDocument/2006/relationships/image" Target="../media/image42.jpeg"/><Relationship Id="rId3" Type="http://schemas.openxmlformats.org/officeDocument/2006/relationships/slideLayout" Target="../slideLayouts/slideLayout58.xml"/><Relationship Id="rId21" Type="http://schemas.openxmlformats.org/officeDocument/2006/relationships/image" Target="../media/image27.jpeg"/><Relationship Id="rId7" Type="http://schemas.openxmlformats.org/officeDocument/2006/relationships/slideLayout" Target="../slideLayouts/slideLayout62.xml"/><Relationship Id="rId12" Type="http://schemas.openxmlformats.org/officeDocument/2006/relationships/theme" Target="../theme/theme6.xml"/><Relationship Id="rId17" Type="http://schemas.openxmlformats.org/officeDocument/2006/relationships/image" Target="../media/image39.jpeg"/><Relationship Id="rId25" Type="http://schemas.openxmlformats.org/officeDocument/2006/relationships/image" Target="../media/image31.jpeg"/><Relationship Id="rId2" Type="http://schemas.openxmlformats.org/officeDocument/2006/relationships/slideLayout" Target="../slideLayouts/slideLayout57.xml"/><Relationship Id="rId16" Type="http://schemas.openxmlformats.org/officeDocument/2006/relationships/image" Target="../media/image22.png"/><Relationship Id="rId20" Type="http://schemas.openxmlformats.org/officeDocument/2006/relationships/image" Target="../media/image26.jpeg"/><Relationship Id="rId29" Type="http://schemas.openxmlformats.org/officeDocument/2006/relationships/image" Target="../media/image35.png"/><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24" Type="http://schemas.openxmlformats.org/officeDocument/2006/relationships/image" Target="../media/image30.jpeg"/><Relationship Id="rId5" Type="http://schemas.openxmlformats.org/officeDocument/2006/relationships/slideLayout" Target="../slideLayouts/slideLayout60.xml"/><Relationship Id="rId15" Type="http://schemas.openxmlformats.org/officeDocument/2006/relationships/image" Target="../media/image21.jpeg"/><Relationship Id="rId23" Type="http://schemas.openxmlformats.org/officeDocument/2006/relationships/image" Target="../media/image41.jpeg"/><Relationship Id="rId28" Type="http://schemas.openxmlformats.org/officeDocument/2006/relationships/image" Target="../media/image34.jpeg"/><Relationship Id="rId10" Type="http://schemas.openxmlformats.org/officeDocument/2006/relationships/slideLayout" Target="../slideLayouts/slideLayout65.xml"/><Relationship Id="rId19" Type="http://schemas.openxmlformats.org/officeDocument/2006/relationships/image" Target="../media/image25.jpeg"/><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38.jpeg"/><Relationship Id="rId22" Type="http://schemas.openxmlformats.org/officeDocument/2006/relationships/image" Target="../media/image40.jpeg"/><Relationship Id="rId27" Type="http://schemas.openxmlformats.org/officeDocument/2006/relationships/image" Target="../media/image43.jpeg"/><Relationship Id="rId30" Type="http://schemas.openxmlformats.org/officeDocument/2006/relationships/image" Target="../media/image3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49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49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D6BD78F6-8288-4E47-B72C-FC85A8D74F68}" type="datetimeFigureOut">
              <a:rPr lang="en-US"/>
              <a:pPr>
                <a:defRPr/>
              </a:pPr>
              <a:t>10/19/2010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EACBC017-CD23-478C-8146-0AF5A742E00C}" type="slidenum">
              <a:rPr lang="en-US"/>
              <a:pPr>
                <a:defRPr/>
              </a:pPr>
              <a:t>‹#›</a:t>
            </a:fld>
            <a:endParaRPr lang="en-US"/>
          </a:p>
        </p:txBody>
      </p:sp>
      <p:sp>
        <p:nvSpPr>
          <p:cNvPr id="7" name="Rectangle 6"/>
          <p:cNvSpPr/>
          <p:nvPr userDrawn="1"/>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grpSp>
        <p:nvGrpSpPr>
          <p:cNvPr id="85000" name="Group 8"/>
          <p:cNvGrpSpPr>
            <a:grpSpLocks/>
          </p:cNvGrpSpPr>
          <p:nvPr userDrawn="1"/>
        </p:nvGrpSpPr>
        <p:grpSpPr bwMode="auto">
          <a:xfrm>
            <a:off x="0" y="-152400"/>
            <a:ext cx="9144000" cy="914400"/>
            <a:chOff x="0" y="-152397"/>
            <a:chExt cx="6858000" cy="5181597"/>
          </a:xfrm>
        </p:grpSpPr>
        <p:sp>
          <p:nvSpPr>
            <p:cNvPr id="9" name="Rectangle 8"/>
            <p:cNvSpPr/>
            <p:nvPr/>
          </p:nvSpPr>
          <p:spPr>
            <a:xfrm>
              <a:off x="609600" y="4570416"/>
              <a:ext cx="6248400" cy="4587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4417484"/>
              <a:ext cx="6858000" cy="4587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0" y="-152397"/>
              <a:ext cx="6858000" cy="29596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85001" name="Group 14"/>
          <p:cNvGrpSpPr>
            <a:grpSpLocks/>
          </p:cNvGrpSpPr>
          <p:nvPr userDrawn="1"/>
        </p:nvGrpSpPr>
        <p:grpSpPr bwMode="auto">
          <a:xfrm>
            <a:off x="228600" y="0"/>
            <a:ext cx="1219200" cy="914400"/>
            <a:chOff x="685800" y="2667000"/>
            <a:chExt cx="5410200" cy="4063703"/>
          </a:xfrm>
        </p:grpSpPr>
        <p:pic>
          <p:nvPicPr>
            <p:cNvPr id="13" name="Picture 7"/>
            <p:cNvPicPr>
              <a:picLocks noChangeAspect="1" noChangeArrowheads="1"/>
            </p:cNvPicPr>
            <p:nvPr/>
          </p:nvPicPr>
          <p:blipFill>
            <a:blip r:embed="rId13"/>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14" name="Picture 11"/>
            <p:cNvPicPr>
              <a:picLocks noChangeAspect="1" noChangeArrowheads="1"/>
            </p:cNvPicPr>
            <p:nvPr/>
          </p:nvPicPr>
          <p:blipFill>
            <a:blip r:embed="rId14"/>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noChangeArrowheads="1"/>
            </p:cNvPicPr>
            <p:nvPr/>
          </p:nvPicPr>
          <p:blipFill>
            <a:blip r:embed="rId15"/>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16" name="Picture 15"/>
            <p:cNvPicPr>
              <a:picLocks noChangeAspect="1" noChangeArrowheads="1"/>
            </p:cNvPicPr>
            <p:nvPr/>
          </p:nvPicPr>
          <p:blipFill>
            <a:blip r:embed="rId16"/>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17" name="Picture 2"/>
            <p:cNvPicPr>
              <a:picLocks noChangeAspect="1" noChangeArrowheads="1"/>
            </p:cNvPicPr>
            <p:nvPr/>
          </p:nvPicPr>
          <p:blipFill>
            <a:blip r:embed="rId17"/>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8" name="Picture 3"/>
            <p:cNvPicPr>
              <a:picLocks noChangeAspect="1" noChangeArrowheads="1"/>
            </p:cNvPicPr>
            <p:nvPr/>
          </p:nvPicPr>
          <p:blipFill>
            <a:blip r:embed="rId18"/>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9" name="Picture 5"/>
            <p:cNvPicPr>
              <a:picLocks noChangeAspect="1" noChangeArrowheads="1"/>
            </p:cNvPicPr>
            <p:nvPr/>
          </p:nvPicPr>
          <p:blipFill>
            <a:blip r:embed="rId19"/>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20" name="Picture 4"/>
            <p:cNvPicPr>
              <a:picLocks noChangeAspect="1" noChangeArrowheads="1"/>
            </p:cNvPicPr>
            <p:nvPr/>
          </p:nvPicPr>
          <p:blipFill>
            <a:blip r:embed="rId20"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21" name="Picture 6"/>
            <p:cNvPicPr>
              <a:picLocks noChangeAspect="1" noChangeArrowheads="1"/>
            </p:cNvPicPr>
            <p:nvPr/>
          </p:nvPicPr>
          <p:blipFill>
            <a:blip r:embed="rId21"/>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22" name="Picture 8"/>
            <p:cNvPicPr>
              <a:picLocks noChangeAspect="1" noChangeArrowheads="1"/>
            </p:cNvPicPr>
            <p:nvPr/>
          </p:nvPicPr>
          <p:blipFill>
            <a:blip r:embed="rId22"/>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23" name="Picture 9"/>
            <p:cNvPicPr>
              <a:picLocks noChangeAspect="1" noChangeArrowheads="1"/>
            </p:cNvPicPr>
            <p:nvPr/>
          </p:nvPicPr>
          <p:blipFill>
            <a:blip r:embed="rId23"/>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24" name="Picture 10"/>
            <p:cNvPicPr>
              <a:picLocks noChangeAspect="1" noChangeArrowheads="1"/>
            </p:cNvPicPr>
            <p:nvPr/>
          </p:nvPicPr>
          <p:blipFill>
            <a:blip r:embed="rId24"/>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25" name="Picture 12"/>
            <p:cNvPicPr>
              <a:picLocks noChangeAspect="1" noChangeArrowheads="1"/>
            </p:cNvPicPr>
            <p:nvPr/>
          </p:nvPicPr>
          <p:blipFill>
            <a:blip r:embed="rId25"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26" name="Picture 13"/>
            <p:cNvPicPr>
              <a:picLocks noChangeAspect="1" noChangeArrowheads="1"/>
            </p:cNvPicPr>
            <p:nvPr/>
          </p:nvPicPr>
          <p:blipFill>
            <a:blip r:embed="rId26"/>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27" name="Picture 14"/>
            <p:cNvPicPr>
              <a:picLocks noChangeAspect="1" noChangeArrowheads="1"/>
            </p:cNvPicPr>
            <p:nvPr/>
          </p:nvPicPr>
          <p:blipFill>
            <a:blip r:embed="rId27"/>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8" name="Picture 15"/>
            <p:cNvPicPr>
              <a:picLocks noChangeAspect="1" noChangeArrowheads="1"/>
            </p:cNvPicPr>
            <p:nvPr/>
          </p:nvPicPr>
          <p:blipFill>
            <a:blip r:embed="rId28"/>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9" name="Picture 16"/>
            <p:cNvPicPr>
              <a:picLocks noChangeAspect="1" noChangeArrowheads="1"/>
            </p:cNvPicPr>
            <p:nvPr/>
          </p:nvPicPr>
          <p:blipFill>
            <a:blip r:embed="rId29"/>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30" name="Picture 20"/>
            <p:cNvPicPr>
              <a:picLocks noChangeAspect="1" noChangeArrowheads="1"/>
            </p:cNvPicPr>
            <p:nvPr/>
          </p:nvPicPr>
          <p:blipFill>
            <a:blip r:embed="rId30"/>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Tree>
  </p:cSld>
  <p:clrMap bg1="lt1" tx1="dk1" bg2="lt2" tx2="dk2" accent1="accent1" accent2="accent2" accent3="accent3" accent4="accent4" accent5="accent5" accent6="accent6" hlink="hlink" folHlink="folHlink"/>
  <p:sldLayoutIdLst>
    <p:sldLayoutId id="2147483866" r:id="rId1"/>
    <p:sldLayoutId id="2147483865" r:id="rId2"/>
    <p:sldLayoutId id="2147483864" r:id="rId3"/>
    <p:sldLayoutId id="2147483863" r:id="rId4"/>
    <p:sldLayoutId id="2147483862" r:id="rId5"/>
    <p:sldLayoutId id="2147483861" r:id="rId6"/>
    <p:sldLayoutId id="2147483860" r:id="rId7"/>
    <p:sldLayoutId id="2147483859" r:id="rId8"/>
    <p:sldLayoutId id="2147483858" r:id="rId9"/>
    <p:sldLayoutId id="2147483857" r:id="rId10"/>
    <p:sldLayoutId id="2147483856"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8484FDB4-5AB0-48B0-BA56-EC166A809C41}" type="datetimeFigureOut">
              <a:rPr lang="en-US"/>
              <a:pPr>
                <a:defRPr/>
              </a:pPr>
              <a:t>10/19/2010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FAEA76E-BA6F-4C75-890C-6F36395CD00C}" type="slidenum">
              <a:rPr lang="en-US"/>
              <a:pPr>
                <a:defRPr/>
              </a:pPr>
              <a:t>‹#›</a:t>
            </a:fld>
            <a:endParaRPr lang="en-US"/>
          </a:p>
        </p:txBody>
      </p:sp>
      <p:grpSp>
        <p:nvGrpSpPr>
          <p:cNvPr id="13319" name="Group 8"/>
          <p:cNvGrpSpPr>
            <a:grpSpLocks/>
          </p:cNvGrpSpPr>
          <p:nvPr userDrawn="1"/>
        </p:nvGrpSpPr>
        <p:grpSpPr bwMode="auto">
          <a:xfrm>
            <a:off x="0" y="-152400"/>
            <a:ext cx="9144000" cy="914400"/>
            <a:chOff x="0" y="-152397"/>
            <a:chExt cx="6858000" cy="5181597"/>
          </a:xfrm>
        </p:grpSpPr>
        <p:sp>
          <p:nvSpPr>
            <p:cNvPr id="8" name="Rectangle 7"/>
            <p:cNvSpPr/>
            <p:nvPr/>
          </p:nvSpPr>
          <p:spPr>
            <a:xfrm>
              <a:off x="609600" y="4570416"/>
              <a:ext cx="6248400" cy="4587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4417484"/>
              <a:ext cx="6858000" cy="4587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152397"/>
              <a:ext cx="6858000" cy="29596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3320" name="Group 14"/>
          <p:cNvGrpSpPr>
            <a:grpSpLocks/>
          </p:cNvGrpSpPr>
          <p:nvPr userDrawn="1"/>
        </p:nvGrpSpPr>
        <p:grpSpPr bwMode="auto">
          <a:xfrm>
            <a:off x="228600" y="0"/>
            <a:ext cx="1219200" cy="914400"/>
            <a:chOff x="685800" y="2667000"/>
            <a:chExt cx="5410200" cy="4063703"/>
          </a:xfrm>
        </p:grpSpPr>
        <p:pic>
          <p:nvPicPr>
            <p:cNvPr id="12" name="Picture 7"/>
            <p:cNvPicPr>
              <a:picLocks noChangeAspect="1" noChangeArrowheads="1"/>
            </p:cNvPicPr>
            <p:nvPr/>
          </p:nvPicPr>
          <p:blipFill>
            <a:blip r:embed="rId13"/>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13" name="Picture 11"/>
            <p:cNvPicPr>
              <a:picLocks noChangeAspect="1" noChangeArrowheads="1"/>
            </p:cNvPicPr>
            <p:nvPr/>
          </p:nvPicPr>
          <p:blipFill>
            <a:blip r:embed="rId14"/>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noChangeArrowheads="1"/>
            </p:cNvPicPr>
            <p:nvPr/>
          </p:nvPicPr>
          <p:blipFill>
            <a:blip r:embed="rId15"/>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noChangeArrowheads="1"/>
            </p:cNvPicPr>
            <p:nvPr/>
          </p:nvPicPr>
          <p:blipFill>
            <a:blip r:embed="rId16"/>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16" name="Picture 2"/>
            <p:cNvPicPr>
              <a:picLocks noChangeAspect="1" noChangeArrowheads="1"/>
            </p:cNvPicPr>
            <p:nvPr/>
          </p:nvPicPr>
          <p:blipFill>
            <a:blip r:embed="rId17"/>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7" name="Picture 3"/>
            <p:cNvPicPr>
              <a:picLocks noChangeAspect="1" noChangeArrowheads="1"/>
            </p:cNvPicPr>
            <p:nvPr/>
          </p:nvPicPr>
          <p:blipFill>
            <a:blip r:embed="rId18"/>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8" name="Picture 5"/>
            <p:cNvPicPr>
              <a:picLocks noChangeAspect="1" noChangeArrowheads="1"/>
            </p:cNvPicPr>
            <p:nvPr/>
          </p:nvPicPr>
          <p:blipFill>
            <a:blip r:embed="rId19"/>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19" name="Picture 4"/>
            <p:cNvPicPr>
              <a:picLocks noChangeAspect="1" noChangeArrowheads="1"/>
            </p:cNvPicPr>
            <p:nvPr/>
          </p:nvPicPr>
          <p:blipFill>
            <a:blip r:embed="rId20"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20" name="Picture 6"/>
            <p:cNvPicPr>
              <a:picLocks noChangeAspect="1" noChangeArrowheads="1"/>
            </p:cNvPicPr>
            <p:nvPr/>
          </p:nvPicPr>
          <p:blipFill>
            <a:blip r:embed="rId21"/>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21" name="Picture 8"/>
            <p:cNvPicPr>
              <a:picLocks noChangeAspect="1" noChangeArrowheads="1"/>
            </p:cNvPicPr>
            <p:nvPr/>
          </p:nvPicPr>
          <p:blipFill>
            <a:blip r:embed="rId22"/>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22" name="Picture 9"/>
            <p:cNvPicPr>
              <a:picLocks noChangeAspect="1" noChangeArrowheads="1"/>
            </p:cNvPicPr>
            <p:nvPr/>
          </p:nvPicPr>
          <p:blipFill>
            <a:blip r:embed="rId23"/>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23" name="Picture 10"/>
            <p:cNvPicPr>
              <a:picLocks noChangeAspect="1" noChangeArrowheads="1"/>
            </p:cNvPicPr>
            <p:nvPr/>
          </p:nvPicPr>
          <p:blipFill>
            <a:blip r:embed="rId24"/>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24" name="Picture 12"/>
            <p:cNvPicPr>
              <a:picLocks noChangeAspect="1" noChangeArrowheads="1"/>
            </p:cNvPicPr>
            <p:nvPr/>
          </p:nvPicPr>
          <p:blipFill>
            <a:blip r:embed="rId25"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25" name="Picture 13"/>
            <p:cNvPicPr>
              <a:picLocks noChangeAspect="1" noChangeArrowheads="1"/>
            </p:cNvPicPr>
            <p:nvPr/>
          </p:nvPicPr>
          <p:blipFill>
            <a:blip r:embed="rId26"/>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26" name="Picture 14"/>
            <p:cNvPicPr>
              <a:picLocks noChangeAspect="1" noChangeArrowheads="1"/>
            </p:cNvPicPr>
            <p:nvPr/>
          </p:nvPicPr>
          <p:blipFill>
            <a:blip r:embed="rId27"/>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7" name="Picture 15"/>
            <p:cNvPicPr>
              <a:picLocks noChangeAspect="1" noChangeArrowheads="1"/>
            </p:cNvPicPr>
            <p:nvPr/>
          </p:nvPicPr>
          <p:blipFill>
            <a:blip r:embed="rId28"/>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8" name="Picture 16"/>
            <p:cNvPicPr>
              <a:picLocks noChangeAspect="1" noChangeArrowheads="1"/>
            </p:cNvPicPr>
            <p:nvPr/>
          </p:nvPicPr>
          <p:blipFill>
            <a:blip r:embed="rId29"/>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29" name="Picture 20"/>
            <p:cNvPicPr>
              <a:picLocks noChangeAspect="1" noChangeArrowheads="1"/>
            </p:cNvPicPr>
            <p:nvPr/>
          </p:nvPicPr>
          <p:blipFill>
            <a:blip r:embed="rId30"/>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
        <p:nvSpPr>
          <p:cNvPr id="30" name="Rectangle 29"/>
          <p:cNvSpPr/>
          <p:nvPr userDrawn="1"/>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Tree>
  </p:cSld>
  <p:clrMap bg1="lt1" tx1="dk1" bg2="lt2" tx2="dk2" accent1="accent1" accent2="accent2" accent3="accent3" accent4="accent4" accent5="accent5" accent6="accent6" hlink="hlink" folHlink="folHlink"/>
  <p:sldLayoutIdLst>
    <p:sldLayoutId id="2147483877" r:id="rId1"/>
    <p:sldLayoutId id="2147483876" r:id="rId2"/>
    <p:sldLayoutId id="2147483875" r:id="rId3"/>
    <p:sldLayoutId id="2147483874" r:id="rId4"/>
    <p:sldLayoutId id="2147483873" r:id="rId5"/>
    <p:sldLayoutId id="2147483872" r:id="rId6"/>
    <p:sldLayoutId id="2147483871" r:id="rId7"/>
    <p:sldLayoutId id="2147483870" r:id="rId8"/>
    <p:sldLayoutId id="2147483869" r:id="rId9"/>
    <p:sldLayoutId id="2147483868" r:id="rId10"/>
    <p:sldLayoutId id="2147483867"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89FF824E-7563-4816-A98A-28C8198544ED}" type="datetimeFigureOut">
              <a:rPr lang="en-US"/>
              <a:pPr>
                <a:defRPr/>
              </a:pPr>
              <a:t>10/19/2010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44BB6256-330E-413F-BB34-44B241E659FF}" type="slidenum">
              <a:rPr lang="en-US"/>
              <a:pPr>
                <a:defRPr/>
              </a:pPr>
              <a:t>‹#›</a:t>
            </a:fld>
            <a:endParaRPr lang="en-US"/>
          </a:p>
        </p:txBody>
      </p:sp>
      <p:grpSp>
        <p:nvGrpSpPr>
          <p:cNvPr id="25607" name="Group 8"/>
          <p:cNvGrpSpPr>
            <a:grpSpLocks/>
          </p:cNvGrpSpPr>
          <p:nvPr/>
        </p:nvGrpSpPr>
        <p:grpSpPr bwMode="auto">
          <a:xfrm>
            <a:off x="0" y="-152400"/>
            <a:ext cx="9144000" cy="914400"/>
            <a:chOff x="0" y="-152397"/>
            <a:chExt cx="6858000" cy="5181597"/>
          </a:xfrm>
        </p:grpSpPr>
        <p:sp>
          <p:nvSpPr>
            <p:cNvPr id="8" name="Rectangle 7"/>
            <p:cNvSpPr/>
            <p:nvPr/>
          </p:nvSpPr>
          <p:spPr>
            <a:xfrm>
              <a:off x="609600" y="4570416"/>
              <a:ext cx="6248400" cy="4587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4417484"/>
              <a:ext cx="6858000" cy="4587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152397"/>
              <a:ext cx="6858000" cy="29596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5608" name="Group 14"/>
          <p:cNvGrpSpPr>
            <a:grpSpLocks/>
          </p:cNvGrpSpPr>
          <p:nvPr/>
        </p:nvGrpSpPr>
        <p:grpSpPr bwMode="auto">
          <a:xfrm>
            <a:off x="228600" y="0"/>
            <a:ext cx="1219200" cy="914400"/>
            <a:chOff x="685800" y="2667000"/>
            <a:chExt cx="5410200" cy="4063703"/>
          </a:xfrm>
        </p:grpSpPr>
        <p:pic>
          <p:nvPicPr>
            <p:cNvPr id="12" name="Picture 7"/>
            <p:cNvPicPr>
              <a:picLocks noChangeAspect="1" noChangeArrowheads="1"/>
            </p:cNvPicPr>
            <p:nvPr/>
          </p:nvPicPr>
          <p:blipFill>
            <a:blip r:embed="rId13"/>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13" name="Picture 11"/>
            <p:cNvPicPr>
              <a:picLocks noChangeAspect="1" noChangeArrowheads="1"/>
            </p:cNvPicPr>
            <p:nvPr/>
          </p:nvPicPr>
          <p:blipFill>
            <a:blip r:embed="rId14"/>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noChangeArrowheads="1"/>
            </p:cNvPicPr>
            <p:nvPr/>
          </p:nvPicPr>
          <p:blipFill>
            <a:blip r:embed="rId15"/>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noChangeArrowheads="1"/>
            </p:cNvPicPr>
            <p:nvPr/>
          </p:nvPicPr>
          <p:blipFill>
            <a:blip r:embed="rId16"/>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16" name="Picture 2"/>
            <p:cNvPicPr>
              <a:picLocks noChangeAspect="1" noChangeArrowheads="1"/>
            </p:cNvPicPr>
            <p:nvPr/>
          </p:nvPicPr>
          <p:blipFill>
            <a:blip r:embed="rId17"/>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7" name="Picture 3"/>
            <p:cNvPicPr>
              <a:picLocks noChangeAspect="1" noChangeArrowheads="1"/>
            </p:cNvPicPr>
            <p:nvPr/>
          </p:nvPicPr>
          <p:blipFill>
            <a:blip r:embed="rId18"/>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8" name="Picture 5"/>
            <p:cNvPicPr>
              <a:picLocks noChangeAspect="1" noChangeArrowheads="1"/>
            </p:cNvPicPr>
            <p:nvPr/>
          </p:nvPicPr>
          <p:blipFill>
            <a:blip r:embed="rId19"/>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19" name="Picture 4"/>
            <p:cNvPicPr>
              <a:picLocks noChangeAspect="1" noChangeArrowheads="1"/>
            </p:cNvPicPr>
            <p:nvPr/>
          </p:nvPicPr>
          <p:blipFill>
            <a:blip r:embed="rId20"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20" name="Picture 6"/>
            <p:cNvPicPr>
              <a:picLocks noChangeAspect="1" noChangeArrowheads="1"/>
            </p:cNvPicPr>
            <p:nvPr/>
          </p:nvPicPr>
          <p:blipFill>
            <a:blip r:embed="rId21"/>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21" name="Picture 8"/>
            <p:cNvPicPr>
              <a:picLocks noChangeAspect="1" noChangeArrowheads="1"/>
            </p:cNvPicPr>
            <p:nvPr/>
          </p:nvPicPr>
          <p:blipFill>
            <a:blip r:embed="rId22"/>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22" name="Picture 9"/>
            <p:cNvPicPr>
              <a:picLocks noChangeAspect="1" noChangeArrowheads="1"/>
            </p:cNvPicPr>
            <p:nvPr/>
          </p:nvPicPr>
          <p:blipFill>
            <a:blip r:embed="rId23"/>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23" name="Picture 10"/>
            <p:cNvPicPr>
              <a:picLocks noChangeAspect="1" noChangeArrowheads="1"/>
            </p:cNvPicPr>
            <p:nvPr/>
          </p:nvPicPr>
          <p:blipFill>
            <a:blip r:embed="rId24"/>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24" name="Picture 12"/>
            <p:cNvPicPr>
              <a:picLocks noChangeAspect="1" noChangeArrowheads="1"/>
            </p:cNvPicPr>
            <p:nvPr/>
          </p:nvPicPr>
          <p:blipFill>
            <a:blip r:embed="rId25"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25" name="Picture 13"/>
            <p:cNvPicPr>
              <a:picLocks noChangeAspect="1" noChangeArrowheads="1"/>
            </p:cNvPicPr>
            <p:nvPr/>
          </p:nvPicPr>
          <p:blipFill>
            <a:blip r:embed="rId26"/>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26" name="Picture 14"/>
            <p:cNvPicPr>
              <a:picLocks noChangeAspect="1" noChangeArrowheads="1"/>
            </p:cNvPicPr>
            <p:nvPr/>
          </p:nvPicPr>
          <p:blipFill>
            <a:blip r:embed="rId27"/>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7" name="Picture 15"/>
            <p:cNvPicPr>
              <a:picLocks noChangeAspect="1" noChangeArrowheads="1"/>
            </p:cNvPicPr>
            <p:nvPr/>
          </p:nvPicPr>
          <p:blipFill>
            <a:blip r:embed="rId28"/>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8" name="Picture 16"/>
            <p:cNvPicPr>
              <a:picLocks noChangeAspect="1" noChangeArrowheads="1"/>
            </p:cNvPicPr>
            <p:nvPr/>
          </p:nvPicPr>
          <p:blipFill>
            <a:blip r:embed="rId29"/>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29" name="Picture 20"/>
            <p:cNvPicPr>
              <a:picLocks noChangeAspect="1" noChangeArrowheads="1"/>
            </p:cNvPicPr>
            <p:nvPr/>
          </p:nvPicPr>
          <p:blipFill>
            <a:blip r:embed="rId30"/>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
        <p:nvSpPr>
          <p:cNvPr id="30" name="Rectangle 29"/>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Lucida Sans Unicode" pitchFamily="34" charset="0"/>
        </a:defRPr>
      </a:lvl2pPr>
      <a:lvl3pPr algn="ctr" rtl="0" fontAlgn="base">
        <a:spcBef>
          <a:spcPct val="0"/>
        </a:spcBef>
        <a:spcAft>
          <a:spcPct val="0"/>
        </a:spcAft>
        <a:defRPr sz="4400">
          <a:solidFill>
            <a:schemeClr val="tx1"/>
          </a:solidFill>
          <a:latin typeface="Lucida Sans Unicode" pitchFamily="34" charset="0"/>
        </a:defRPr>
      </a:lvl3pPr>
      <a:lvl4pPr algn="ctr" rtl="0" fontAlgn="base">
        <a:spcBef>
          <a:spcPct val="0"/>
        </a:spcBef>
        <a:spcAft>
          <a:spcPct val="0"/>
        </a:spcAft>
        <a:defRPr sz="4400">
          <a:solidFill>
            <a:schemeClr val="tx1"/>
          </a:solidFill>
          <a:latin typeface="Lucida Sans Unicode" pitchFamily="34" charset="0"/>
        </a:defRPr>
      </a:lvl4pPr>
      <a:lvl5pPr algn="ctr" rtl="0" fontAlgn="base">
        <a:spcBef>
          <a:spcPct val="0"/>
        </a:spcBef>
        <a:spcAft>
          <a:spcPct val="0"/>
        </a:spcAft>
        <a:defRPr sz="4400">
          <a:solidFill>
            <a:schemeClr val="tx1"/>
          </a:solidFill>
          <a:latin typeface="Lucida Sans Unicode" pitchFamily="34" charset="0"/>
        </a:defRPr>
      </a:lvl5pPr>
      <a:lvl6pPr marL="457200" algn="ctr" rtl="0" fontAlgn="base">
        <a:spcBef>
          <a:spcPct val="0"/>
        </a:spcBef>
        <a:spcAft>
          <a:spcPct val="0"/>
        </a:spcAft>
        <a:defRPr sz="4400">
          <a:solidFill>
            <a:schemeClr val="tx1"/>
          </a:solidFill>
          <a:latin typeface="Lucida Sans Unicode" pitchFamily="34" charset="0"/>
        </a:defRPr>
      </a:lvl6pPr>
      <a:lvl7pPr marL="914400" algn="ctr" rtl="0" fontAlgn="base">
        <a:spcBef>
          <a:spcPct val="0"/>
        </a:spcBef>
        <a:spcAft>
          <a:spcPct val="0"/>
        </a:spcAft>
        <a:defRPr sz="4400">
          <a:solidFill>
            <a:schemeClr val="tx1"/>
          </a:solidFill>
          <a:latin typeface="Lucida Sans Unicode" pitchFamily="34" charset="0"/>
        </a:defRPr>
      </a:lvl7pPr>
      <a:lvl8pPr marL="1371600" algn="ctr" rtl="0" fontAlgn="base">
        <a:spcBef>
          <a:spcPct val="0"/>
        </a:spcBef>
        <a:spcAft>
          <a:spcPct val="0"/>
        </a:spcAft>
        <a:defRPr sz="4400">
          <a:solidFill>
            <a:schemeClr val="tx1"/>
          </a:solidFill>
          <a:latin typeface="Lucida Sans Unicode" pitchFamily="34" charset="0"/>
        </a:defRPr>
      </a:lvl8pPr>
      <a:lvl9pPr marL="1828800" algn="ctr" rtl="0" fontAlgn="base">
        <a:spcBef>
          <a:spcPct val="0"/>
        </a:spcBef>
        <a:spcAft>
          <a:spcPct val="0"/>
        </a:spcAft>
        <a:defRPr sz="4400">
          <a:solidFill>
            <a:schemeClr val="tx1"/>
          </a:solidFill>
          <a:latin typeface="Lucida Sans Unicode"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78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8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2B6C883C-9645-4AB9-B2C8-D635B370E65A}" type="datetimeFigureOut">
              <a:rPr lang="en-US"/>
              <a:pPr>
                <a:defRPr/>
              </a:pPr>
              <a:t>10/19/2010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E078FC86-896C-40FC-9E04-7E56A74EE1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8" r:id="rId1"/>
    <p:sldLayoutId id="2147483887" r:id="rId2"/>
    <p:sldLayoutId id="2147483886" r:id="rId3"/>
    <p:sldLayoutId id="2147483885" r:id="rId4"/>
    <p:sldLayoutId id="2147483884" r:id="rId5"/>
    <p:sldLayoutId id="2147483883" r:id="rId6"/>
    <p:sldLayoutId id="2147483882" r:id="rId7"/>
    <p:sldLayoutId id="2147483881" r:id="rId8"/>
    <p:sldLayoutId id="2147483880" r:id="rId9"/>
    <p:sldLayoutId id="2147483879" r:id="rId10"/>
    <p:sldLayoutId id="2147483878"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017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17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5D5E7958-5BB5-47D2-9C7B-1B3747D1BA5C}" type="datetimeFigureOut">
              <a:rPr lang="en-US"/>
              <a:pPr>
                <a:defRPr/>
              </a:pPr>
              <a:t>10/19/2010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2B6DF553-5E2A-468B-A902-EBE837779A15}" type="slidenum">
              <a:rPr lang="en-US"/>
              <a:pPr>
                <a:defRPr/>
              </a:pPr>
              <a:t>‹#›</a:t>
            </a:fld>
            <a:endParaRPr lang="en-US"/>
          </a:p>
        </p:txBody>
      </p:sp>
      <p:grpSp>
        <p:nvGrpSpPr>
          <p:cNvPr id="50183" name="Group 8"/>
          <p:cNvGrpSpPr>
            <a:grpSpLocks/>
          </p:cNvGrpSpPr>
          <p:nvPr/>
        </p:nvGrpSpPr>
        <p:grpSpPr bwMode="auto">
          <a:xfrm>
            <a:off x="0" y="-152400"/>
            <a:ext cx="9144000" cy="914400"/>
            <a:chOff x="0" y="-152397"/>
            <a:chExt cx="6858000" cy="5181597"/>
          </a:xfrm>
        </p:grpSpPr>
        <p:sp>
          <p:nvSpPr>
            <p:cNvPr id="8" name="Rectangle 7"/>
            <p:cNvSpPr/>
            <p:nvPr/>
          </p:nvSpPr>
          <p:spPr>
            <a:xfrm>
              <a:off x="609600" y="4570416"/>
              <a:ext cx="6248400" cy="4587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4417484"/>
              <a:ext cx="6858000" cy="4587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152397"/>
              <a:ext cx="6858000" cy="29596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0184" name="Group 14"/>
          <p:cNvGrpSpPr>
            <a:grpSpLocks/>
          </p:cNvGrpSpPr>
          <p:nvPr/>
        </p:nvGrpSpPr>
        <p:grpSpPr bwMode="auto">
          <a:xfrm>
            <a:off x="228600" y="0"/>
            <a:ext cx="1219200" cy="914400"/>
            <a:chOff x="685800" y="2667000"/>
            <a:chExt cx="5410200" cy="4063703"/>
          </a:xfrm>
        </p:grpSpPr>
        <p:pic>
          <p:nvPicPr>
            <p:cNvPr id="12" name="Picture 7"/>
            <p:cNvPicPr>
              <a:picLocks noChangeAspect="1" noChangeArrowheads="1"/>
            </p:cNvPicPr>
            <p:nvPr/>
          </p:nvPicPr>
          <p:blipFill>
            <a:blip r:embed="rId13"/>
            <a:srcRect/>
            <a:stretch>
              <a:fillRect/>
            </a:stretch>
          </p:blipFill>
          <p:spPr bwMode="auto">
            <a:xfrm>
              <a:off x="4193977" y="4078008"/>
              <a:ext cx="922836" cy="1425118"/>
            </a:xfrm>
            <a:prstGeom prst="rect">
              <a:avLst/>
            </a:prstGeom>
            <a:ln>
              <a:noFill/>
            </a:ln>
            <a:effectLst>
              <a:outerShdw blurRad="292100" dist="139700" dir="2700000" algn="tl" rotWithShape="0">
                <a:srgbClr val="333333">
                  <a:alpha val="65000"/>
                </a:srgbClr>
              </a:outerShdw>
            </a:effectLst>
          </p:spPr>
        </p:pic>
        <p:pic>
          <p:nvPicPr>
            <p:cNvPr id="13" name="Picture 11"/>
            <p:cNvPicPr>
              <a:picLocks noChangeAspect="1" noChangeArrowheads="1"/>
            </p:cNvPicPr>
            <p:nvPr/>
          </p:nvPicPr>
          <p:blipFill>
            <a:blip r:embed="rId14"/>
            <a:srcRect/>
            <a:stretch>
              <a:fillRect/>
            </a:stretch>
          </p:blipFill>
          <p:spPr bwMode="auto">
            <a:xfrm>
              <a:off x="2968228" y="4966943"/>
              <a:ext cx="1458220" cy="994763"/>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noChangeArrowheads="1"/>
            </p:cNvPicPr>
            <p:nvPr/>
          </p:nvPicPr>
          <p:blipFill>
            <a:blip r:embed="rId15"/>
            <a:srcRect/>
            <a:stretch>
              <a:fillRect/>
            </a:stretch>
          </p:blipFill>
          <p:spPr bwMode="auto">
            <a:xfrm flipH="1">
              <a:off x="1629767" y="5333805"/>
              <a:ext cx="922836" cy="1220524"/>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noChangeArrowheads="1"/>
            </p:cNvPicPr>
            <p:nvPr/>
          </p:nvPicPr>
          <p:blipFill>
            <a:blip r:embed="rId16"/>
            <a:srcRect/>
            <a:stretch>
              <a:fillRect/>
            </a:stretch>
          </p:blipFill>
          <p:spPr bwMode="auto">
            <a:xfrm>
              <a:off x="3130255" y="2667000"/>
              <a:ext cx="1084858" cy="1396898"/>
            </a:xfrm>
            <a:prstGeom prst="rect">
              <a:avLst/>
            </a:prstGeom>
            <a:ln>
              <a:noFill/>
            </a:ln>
            <a:effectLst>
              <a:outerShdw blurRad="292100" dist="139700" dir="2700000" algn="tl" rotWithShape="0">
                <a:srgbClr val="333333">
                  <a:alpha val="65000"/>
                </a:srgbClr>
              </a:outerShdw>
            </a:effectLst>
          </p:spPr>
        </p:pic>
        <p:pic>
          <p:nvPicPr>
            <p:cNvPr id="16" name="Picture 2"/>
            <p:cNvPicPr>
              <a:picLocks noChangeAspect="1" noChangeArrowheads="1"/>
            </p:cNvPicPr>
            <p:nvPr/>
          </p:nvPicPr>
          <p:blipFill>
            <a:blip r:embed="rId17"/>
            <a:srcRect/>
            <a:stretch>
              <a:fillRect/>
            </a:stretch>
          </p:blipFill>
          <p:spPr bwMode="auto">
            <a:xfrm>
              <a:off x="1798836" y="3506552"/>
              <a:ext cx="1042591" cy="1587382"/>
            </a:xfrm>
            <a:prstGeom prst="rect">
              <a:avLst/>
            </a:prstGeom>
            <a:ln>
              <a:noFill/>
            </a:ln>
            <a:effectLst>
              <a:outerShdw blurRad="292100" dist="139700" dir="2700000" algn="tl" rotWithShape="0">
                <a:srgbClr val="333333">
                  <a:alpha val="65000"/>
                </a:srgbClr>
              </a:outerShdw>
            </a:effectLst>
          </p:spPr>
        </p:pic>
        <p:pic>
          <p:nvPicPr>
            <p:cNvPr id="17" name="Picture 3"/>
            <p:cNvPicPr>
              <a:picLocks noChangeAspect="1" noChangeArrowheads="1"/>
            </p:cNvPicPr>
            <p:nvPr/>
          </p:nvPicPr>
          <p:blipFill>
            <a:blip r:embed="rId18"/>
            <a:srcRect/>
            <a:stretch>
              <a:fillRect/>
            </a:stretch>
          </p:blipFill>
          <p:spPr bwMode="auto">
            <a:xfrm>
              <a:off x="2524425" y="2793991"/>
              <a:ext cx="803077" cy="1234634"/>
            </a:xfrm>
            <a:prstGeom prst="rect">
              <a:avLst/>
            </a:prstGeom>
            <a:ln>
              <a:noFill/>
            </a:ln>
            <a:effectLst>
              <a:outerShdw blurRad="292100" dist="139700" dir="2700000" algn="tl" rotWithShape="0">
                <a:srgbClr val="333333">
                  <a:alpha val="65000"/>
                </a:srgbClr>
              </a:outerShdw>
            </a:effectLst>
          </p:spPr>
        </p:pic>
        <p:pic>
          <p:nvPicPr>
            <p:cNvPr id="18" name="Picture 5"/>
            <p:cNvPicPr>
              <a:picLocks noChangeAspect="1" noChangeArrowheads="1"/>
            </p:cNvPicPr>
            <p:nvPr/>
          </p:nvPicPr>
          <p:blipFill>
            <a:blip r:embed="rId19"/>
            <a:srcRect/>
            <a:stretch>
              <a:fillRect/>
            </a:stretch>
          </p:blipFill>
          <p:spPr bwMode="auto">
            <a:xfrm>
              <a:off x="4856163" y="2772828"/>
              <a:ext cx="1077816" cy="1093529"/>
            </a:xfrm>
            <a:prstGeom prst="rect">
              <a:avLst/>
            </a:prstGeom>
            <a:ln>
              <a:noFill/>
            </a:ln>
            <a:effectLst>
              <a:outerShdw blurRad="292100" dist="139700" dir="2700000" algn="tl" rotWithShape="0">
                <a:srgbClr val="333333">
                  <a:alpha val="65000"/>
                </a:srgbClr>
              </a:outerShdw>
            </a:effectLst>
          </p:spPr>
        </p:pic>
        <p:pic>
          <p:nvPicPr>
            <p:cNvPr id="19" name="Picture 4"/>
            <p:cNvPicPr>
              <a:picLocks noChangeAspect="1" noChangeArrowheads="1"/>
            </p:cNvPicPr>
            <p:nvPr/>
          </p:nvPicPr>
          <p:blipFill>
            <a:blip r:embed="rId20" cstate="print"/>
            <a:srcRect/>
            <a:stretch>
              <a:fillRect/>
            </a:stretch>
          </p:blipFill>
          <p:spPr bwMode="auto">
            <a:xfrm>
              <a:off x="4137620" y="2984479"/>
              <a:ext cx="1021459" cy="1121749"/>
            </a:xfrm>
            <a:prstGeom prst="rect">
              <a:avLst/>
            </a:prstGeom>
            <a:ln>
              <a:noFill/>
            </a:ln>
            <a:effectLst>
              <a:outerShdw blurRad="292100" dist="139700" dir="2700000" algn="tl" rotWithShape="0">
                <a:srgbClr val="333333">
                  <a:alpha val="65000"/>
                </a:srgbClr>
              </a:outerShdw>
            </a:effectLst>
          </p:spPr>
        </p:pic>
        <p:pic>
          <p:nvPicPr>
            <p:cNvPr id="20" name="Picture 6"/>
            <p:cNvPicPr>
              <a:picLocks noChangeAspect="1" noChangeArrowheads="1"/>
            </p:cNvPicPr>
            <p:nvPr/>
          </p:nvPicPr>
          <p:blipFill>
            <a:blip r:embed="rId21"/>
            <a:srcRect/>
            <a:stretch>
              <a:fillRect/>
            </a:stretch>
          </p:blipFill>
          <p:spPr bwMode="auto">
            <a:xfrm>
              <a:off x="2855516" y="4028625"/>
              <a:ext cx="1331419" cy="1100586"/>
            </a:xfrm>
            <a:prstGeom prst="rect">
              <a:avLst/>
            </a:prstGeom>
            <a:ln>
              <a:noFill/>
            </a:ln>
            <a:effectLst>
              <a:outerShdw blurRad="292100" dist="139700" dir="2700000" algn="tl" rotWithShape="0">
                <a:srgbClr val="333333">
                  <a:alpha val="65000"/>
                </a:srgbClr>
              </a:outerShdw>
            </a:effectLst>
          </p:spPr>
        </p:pic>
        <p:pic>
          <p:nvPicPr>
            <p:cNvPr id="21" name="Picture 8"/>
            <p:cNvPicPr>
              <a:picLocks noChangeAspect="1" noChangeArrowheads="1"/>
            </p:cNvPicPr>
            <p:nvPr/>
          </p:nvPicPr>
          <p:blipFill>
            <a:blip r:embed="rId22"/>
            <a:srcRect/>
            <a:stretch>
              <a:fillRect/>
            </a:stretch>
          </p:blipFill>
          <p:spPr bwMode="auto">
            <a:xfrm>
              <a:off x="911225" y="4600081"/>
              <a:ext cx="1458220" cy="994763"/>
            </a:xfrm>
            <a:prstGeom prst="rect">
              <a:avLst/>
            </a:prstGeom>
            <a:ln>
              <a:noFill/>
            </a:ln>
            <a:effectLst>
              <a:outerShdw blurRad="292100" dist="139700" dir="2700000" algn="tl" rotWithShape="0">
                <a:srgbClr val="333333">
                  <a:alpha val="65000"/>
                </a:srgbClr>
              </a:outerShdw>
            </a:effectLst>
          </p:spPr>
        </p:pic>
        <p:pic>
          <p:nvPicPr>
            <p:cNvPr id="22" name="Picture 9"/>
            <p:cNvPicPr>
              <a:picLocks noChangeAspect="1" noChangeArrowheads="1"/>
            </p:cNvPicPr>
            <p:nvPr/>
          </p:nvPicPr>
          <p:blipFill>
            <a:blip r:embed="rId23"/>
            <a:srcRect/>
            <a:stretch>
              <a:fillRect/>
            </a:stretch>
          </p:blipFill>
          <p:spPr bwMode="auto">
            <a:xfrm>
              <a:off x="5137944" y="5122154"/>
              <a:ext cx="831255" cy="1269907"/>
            </a:xfrm>
            <a:prstGeom prst="rect">
              <a:avLst/>
            </a:prstGeom>
            <a:ln>
              <a:noFill/>
            </a:ln>
            <a:effectLst>
              <a:outerShdw blurRad="292100" dist="139700" dir="2700000" algn="tl" rotWithShape="0">
                <a:srgbClr val="333333">
                  <a:alpha val="65000"/>
                </a:srgbClr>
              </a:outerShdw>
            </a:effectLst>
          </p:spPr>
        </p:pic>
        <p:pic>
          <p:nvPicPr>
            <p:cNvPr id="23" name="Picture 10"/>
            <p:cNvPicPr>
              <a:picLocks noChangeAspect="1" noChangeArrowheads="1"/>
            </p:cNvPicPr>
            <p:nvPr/>
          </p:nvPicPr>
          <p:blipFill>
            <a:blip r:embed="rId24"/>
            <a:srcRect/>
            <a:stretch>
              <a:fillRect/>
            </a:stretch>
          </p:blipFill>
          <p:spPr bwMode="auto">
            <a:xfrm>
              <a:off x="2355356" y="4861120"/>
              <a:ext cx="697406" cy="1072366"/>
            </a:xfrm>
            <a:prstGeom prst="rect">
              <a:avLst/>
            </a:prstGeom>
            <a:ln>
              <a:noFill/>
            </a:ln>
            <a:effectLst>
              <a:outerShdw blurRad="292100" dist="139700" dir="2700000" algn="tl" rotWithShape="0">
                <a:srgbClr val="333333">
                  <a:alpha val="65000"/>
                </a:srgbClr>
              </a:outerShdw>
            </a:effectLst>
          </p:spPr>
        </p:pic>
        <p:pic>
          <p:nvPicPr>
            <p:cNvPr id="24" name="Picture 12"/>
            <p:cNvPicPr>
              <a:picLocks noChangeAspect="1" noChangeArrowheads="1"/>
            </p:cNvPicPr>
            <p:nvPr/>
          </p:nvPicPr>
          <p:blipFill>
            <a:blip r:embed="rId25" cstate="print"/>
            <a:srcRect/>
            <a:stretch>
              <a:fillRect/>
            </a:stretch>
          </p:blipFill>
          <p:spPr bwMode="auto">
            <a:xfrm>
              <a:off x="5194300" y="3767586"/>
              <a:ext cx="901700" cy="1375735"/>
            </a:xfrm>
            <a:prstGeom prst="rect">
              <a:avLst/>
            </a:prstGeom>
            <a:ln>
              <a:noFill/>
            </a:ln>
            <a:effectLst>
              <a:outerShdw blurRad="292100" dist="139700" dir="2700000" algn="tl" rotWithShape="0">
                <a:srgbClr val="333333">
                  <a:alpha val="65000"/>
                </a:srgbClr>
              </a:outerShdw>
            </a:effectLst>
          </p:spPr>
        </p:pic>
        <p:pic>
          <p:nvPicPr>
            <p:cNvPr id="25" name="Picture 13"/>
            <p:cNvPicPr>
              <a:picLocks noChangeAspect="1" noChangeArrowheads="1"/>
            </p:cNvPicPr>
            <p:nvPr/>
          </p:nvPicPr>
          <p:blipFill>
            <a:blip r:embed="rId26"/>
            <a:srcRect/>
            <a:stretch>
              <a:fillRect/>
            </a:stretch>
          </p:blipFill>
          <p:spPr bwMode="auto">
            <a:xfrm>
              <a:off x="4243291" y="5072771"/>
              <a:ext cx="943967" cy="1432171"/>
            </a:xfrm>
            <a:prstGeom prst="rect">
              <a:avLst/>
            </a:prstGeom>
            <a:ln>
              <a:noFill/>
            </a:ln>
            <a:effectLst>
              <a:outerShdw blurRad="292100" dist="139700" dir="2700000" algn="tl" rotWithShape="0">
                <a:srgbClr val="333333">
                  <a:alpha val="65000"/>
                </a:srgbClr>
              </a:outerShdw>
            </a:effectLst>
          </p:spPr>
        </p:pic>
        <p:pic>
          <p:nvPicPr>
            <p:cNvPr id="26" name="Picture 14"/>
            <p:cNvPicPr>
              <a:picLocks noChangeAspect="1" noChangeArrowheads="1"/>
            </p:cNvPicPr>
            <p:nvPr/>
          </p:nvPicPr>
          <p:blipFill>
            <a:blip r:embed="rId27"/>
            <a:srcRect/>
            <a:stretch>
              <a:fillRect/>
            </a:stretch>
          </p:blipFill>
          <p:spPr bwMode="auto">
            <a:xfrm>
              <a:off x="854869" y="2928039"/>
              <a:ext cx="1521619" cy="1037089"/>
            </a:xfrm>
            <a:prstGeom prst="rect">
              <a:avLst/>
            </a:prstGeom>
            <a:ln>
              <a:noFill/>
            </a:ln>
            <a:effectLst>
              <a:outerShdw blurRad="292100" dist="139700" dir="2700000" algn="tl" rotWithShape="0">
                <a:srgbClr val="333333">
                  <a:alpha val="65000"/>
                </a:srgbClr>
              </a:outerShdw>
            </a:effectLst>
          </p:spPr>
        </p:pic>
        <p:pic>
          <p:nvPicPr>
            <p:cNvPr id="27" name="Picture 15"/>
            <p:cNvPicPr>
              <a:picLocks noChangeAspect="1" noChangeArrowheads="1"/>
            </p:cNvPicPr>
            <p:nvPr/>
          </p:nvPicPr>
          <p:blipFill>
            <a:blip r:embed="rId28"/>
            <a:srcRect/>
            <a:stretch>
              <a:fillRect/>
            </a:stretch>
          </p:blipFill>
          <p:spPr bwMode="auto">
            <a:xfrm>
              <a:off x="685800" y="3866357"/>
              <a:ext cx="1232795" cy="839552"/>
            </a:xfrm>
            <a:prstGeom prst="rect">
              <a:avLst/>
            </a:prstGeom>
            <a:ln>
              <a:noFill/>
            </a:ln>
            <a:effectLst>
              <a:outerShdw blurRad="292100" dist="139700" dir="2700000" algn="tl" rotWithShape="0">
                <a:srgbClr val="333333">
                  <a:alpha val="65000"/>
                </a:srgbClr>
              </a:outerShdw>
            </a:effectLst>
          </p:spPr>
        </p:pic>
        <p:pic>
          <p:nvPicPr>
            <p:cNvPr id="28" name="Picture 16"/>
            <p:cNvPicPr>
              <a:picLocks noChangeAspect="1" noChangeArrowheads="1"/>
            </p:cNvPicPr>
            <p:nvPr/>
          </p:nvPicPr>
          <p:blipFill>
            <a:blip r:embed="rId29"/>
            <a:srcRect/>
            <a:stretch>
              <a:fillRect/>
            </a:stretch>
          </p:blipFill>
          <p:spPr bwMode="auto">
            <a:xfrm>
              <a:off x="2665316" y="5792385"/>
              <a:ext cx="1387770" cy="938318"/>
            </a:xfrm>
            <a:prstGeom prst="rect">
              <a:avLst/>
            </a:prstGeom>
            <a:ln>
              <a:noFill/>
            </a:ln>
            <a:effectLst>
              <a:outerShdw blurRad="292100" dist="139700" dir="2700000" algn="tl" rotWithShape="0">
                <a:srgbClr val="333333">
                  <a:alpha val="65000"/>
                </a:srgbClr>
              </a:outerShdw>
            </a:effectLst>
          </p:spPr>
        </p:pic>
        <p:pic>
          <p:nvPicPr>
            <p:cNvPr id="29" name="Picture 20"/>
            <p:cNvPicPr>
              <a:picLocks noChangeAspect="1" noChangeArrowheads="1"/>
            </p:cNvPicPr>
            <p:nvPr/>
          </p:nvPicPr>
          <p:blipFill>
            <a:blip r:embed="rId30"/>
            <a:srcRect/>
            <a:stretch>
              <a:fillRect/>
            </a:stretch>
          </p:blipFill>
          <p:spPr bwMode="auto">
            <a:xfrm>
              <a:off x="911225" y="5333805"/>
              <a:ext cx="725589" cy="1114696"/>
            </a:xfrm>
            <a:prstGeom prst="rect">
              <a:avLst/>
            </a:prstGeom>
            <a:ln>
              <a:noFill/>
            </a:ln>
            <a:effectLst>
              <a:outerShdw blurRad="292100" dist="139700" dir="2700000" algn="tl" rotWithShape="0">
                <a:srgbClr val="333333">
                  <a:alpha val="65000"/>
                </a:srgbClr>
              </a:outerShdw>
            </a:effectLst>
          </p:spPr>
        </p:pic>
      </p:grpSp>
      <p:sp>
        <p:nvSpPr>
          <p:cNvPr id="30" name="Rectangle 29"/>
          <p:cNvSpPr/>
          <p:nvPr/>
        </p:nvSpPr>
        <p:spPr>
          <a:xfrm>
            <a:off x="0" y="6553200"/>
            <a:ext cx="9144000" cy="3048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Tree>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24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24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BC2B4ED5-5240-497B-BB67-0080F27C2877}" type="datetimeFigureOut">
              <a:rPr lang="en-US"/>
              <a:pPr>
                <a:defRPr/>
              </a:pPr>
              <a:t>10/19/2010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C08B0002-9165-4221-977E-7443C0583B16}" type="slidenum">
              <a:rPr lang="en-US"/>
              <a:pPr>
                <a:defRPr/>
              </a:pPr>
              <a:t>‹#›</a:t>
            </a:fld>
            <a:endParaRPr lang="en-US"/>
          </a:p>
        </p:txBody>
      </p:sp>
      <p:grpSp>
        <p:nvGrpSpPr>
          <p:cNvPr id="62471" name="Group 6"/>
          <p:cNvGrpSpPr>
            <a:grpSpLocks/>
          </p:cNvGrpSpPr>
          <p:nvPr/>
        </p:nvGrpSpPr>
        <p:grpSpPr bwMode="auto">
          <a:xfrm>
            <a:off x="0" y="-152400"/>
            <a:ext cx="9144000" cy="1600200"/>
            <a:chOff x="0" y="-152400"/>
            <a:chExt cx="6858000" cy="5181600"/>
          </a:xfrm>
        </p:grpSpPr>
        <p:sp>
          <p:nvSpPr>
            <p:cNvPr id="8" name="Rectangle 7"/>
            <p:cNvSpPr/>
            <p:nvPr/>
          </p:nvSpPr>
          <p:spPr>
            <a:xfrm>
              <a:off x="609600" y="4571699"/>
              <a:ext cx="6248400" cy="4575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4417485"/>
              <a:ext cx="6858000" cy="4575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152400"/>
              <a:ext cx="6858000" cy="487831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62472" name="Group 14"/>
          <p:cNvGrpSpPr>
            <a:grpSpLocks/>
          </p:cNvGrpSpPr>
          <p:nvPr/>
        </p:nvGrpSpPr>
        <p:grpSpPr bwMode="auto">
          <a:xfrm>
            <a:off x="457200" y="152400"/>
            <a:ext cx="2133600" cy="1676400"/>
            <a:chOff x="685800" y="2667000"/>
            <a:chExt cx="5410200" cy="4063703"/>
          </a:xfrm>
        </p:grpSpPr>
        <p:pic>
          <p:nvPicPr>
            <p:cNvPr id="13" name="Picture 7"/>
            <p:cNvPicPr>
              <a:picLocks noChangeAspect="1" noChangeArrowheads="1"/>
            </p:cNvPicPr>
            <p:nvPr/>
          </p:nvPicPr>
          <p:blipFill>
            <a:blip r:embed="rId13" cstate="print"/>
            <a:srcRect/>
            <a:stretch>
              <a:fillRect/>
            </a:stretch>
          </p:blipFill>
          <p:spPr bwMode="auto">
            <a:xfrm>
              <a:off x="4191965" y="4079292"/>
              <a:ext cx="921826" cy="1427682"/>
            </a:xfrm>
            <a:prstGeom prst="rect">
              <a:avLst/>
            </a:prstGeom>
            <a:ln>
              <a:noFill/>
            </a:ln>
            <a:effectLst>
              <a:outerShdw blurRad="292100" dist="139700" dir="2700000" algn="tl" rotWithShape="0">
                <a:srgbClr val="333333">
                  <a:alpha val="65000"/>
                </a:srgbClr>
              </a:outerShdw>
            </a:effectLst>
          </p:spPr>
        </p:pic>
        <p:pic>
          <p:nvPicPr>
            <p:cNvPr id="14" name="Picture 11"/>
            <p:cNvPicPr>
              <a:picLocks noChangeAspect="1" noChangeArrowheads="1"/>
            </p:cNvPicPr>
            <p:nvPr/>
          </p:nvPicPr>
          <p:blipFill>
            <a:blip r:embed="rId14"/>
            <a:srcRect/>
            <a:stretch>
              <a:fillRect/>
            </a:stretch>
          </p:blipFill>
          <p:spPr bwMode="auto">
            <a:xfrm>
              <a:off x="2968229" y="4968226"/>
              <a:ext cx="1461236" cy="992837"/>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noChangeArrowheads="1"/>
            </p:cNvPicPr>
            <p:nvPr/>
          </p:nvPicPr>
          <p:blipFill>
            <a:blip r:embed="rId15"/>
            <a:srcRect/>
            <a:stretch>
              <a:fillRect/>
            </a:stretch>
          </p:blipFill>
          <p:spPr bwMode="auto">
            <a:xfrm flipH="1">
              <a:off x="1631781" y="5333806"/>
              <a:ext cx="921826" cy="1219879"/>
            </a:xfrm>
            <a:prstGeom prst="rect">
              <a:avLst/>
            </a:prstGeom>
            <a:ln>
              <a:noFill/>
            </a:ln>
            <a:effectLst>
              <a:outerShdw blurRad="292100" dist="139700" dir="2700000" algn="tl" rotWithShape="0">
                <a:srgbClr val="333333">
                  <a:alpha val="65000"/>
                </a:srgbClr>
              </a:outerShdw>
            </a:effectLst>
          </p:spPr>
        </p:pic>
        <p:pic>
          <p:nvPicPr>
            <p:cNvPr id="16" name="Picture 15"/>
            <p:cNvPicPr>
              <a:picLocks noChangeAspect="1" noChangeArrowheads="1"/>
            </p:cNvPicPr>
            <p:nvPr/>
          </p:nvPicPr>
          <p:blipFill>
            <a:blip r:embed="rId16"/>
            <a:srcRect/>
            <a:stretch>
              <a:fillRect/>
            </a:stretch>
          </p:blipFill>
          <p:spPr bwMode="auto">
            <a:xfrm>
              <a:off x="3133271" y="2667000"/>
              <a:ext cx="1082846" cy="1393050"/>
            </a:xfrm>
            <a:prstGeom prst="rect">
              <a:avLst/>
            </a:prstGeom>
            <a:ln>
              <a:noFill/>
            </a:ln>
            <a:effectLst>
              <a:outerShdw blurRad="292100" dist="139700" dir="2700000" algn="tl" rotWithShape="0">
                <a:srgbClr val="333333">
                  <a:alpha val="65000"/>
                </a:srgbClr>
              </a:outerShdw>
            </a:effectLst>
          </p:spPr>
        </p:pic>
        <p:pic>
          <p:nvPicPr>
            <p:cNvPr id="17" name="Picture 2"/>
            <p:cNvPicPr>
              <a:picLocks noChangeAspect="1" noChangeArrowheads="1"/>
            </p:cNvPicPr>
            <p:nvPr/>
          </p:nvPicPr>
          <p:blipFill>
            <a:blip r:embed="rId17"/>
            <a:srcRect/>
            <a:stretch>
              <a:fillRect/>
            </a:stretch>
          </p:blipFill>
          <p:spPr bwMode="auto">
            <a:xfrm>
              <a:off x="1796823" y="3502061"/>
              <a:ext cx="1042592" cy="1593156"/>
            </a:xfrm>
            <a:prstGeom prst="rect">
              <a:avLst/>
            </a:prstGeom>
            <a:ln>
              <a:noFill/>
            </a:ln>
            <a:effectLst>
              <a:outerShdw blurRad="292100" dist="139700" dir="2700000" algn="tl" rotWithShape="0">
                <a:srgbClr val="333333">
                  <a:alpha val="65000"/>
                </a:srgbClr>
              </a:outerShdw>
            </a:effectLst>
          </p:spPr>
        </p:pic>
        <p:pic>
          <p:nvPicPr>
            <p:cNvPr id="18" name="Picture 3"/>
            <p:cNvPicPr>
              <a:picLocks noChangeAspect="1" noChangeArrowheads="1"/>
            </p:cNvPicPr>
            <p:nvPr/>
          </p:nvPicPr>
          <p:blipFill>
            <a:blip r:embed="rId18"/>
            <a:srcRect/>
            <a:stretch>
              <a:fillRect/>
            </a:stretch>
          </p:blipFill>
          <p:spPr bwMode="auto">
            <a:xfrm>
              <a:off x="2521404" y="2797839"/>
              <a:ext cx="805089" cy="1227578"/>
            </a:xfrm>
            <a:prstGeom prst="rect">
              <a:avLst/>
            </a:prstGeom>
            <a:ln>
              <a:noFill/>
            </a:ln>
            <a:effectLst>
              <a:outerShdw blurRad="292100" dist="139700" dir="2700000" algn="tl" rotWithShape="0">
                <a:srgbClr val="333333">
                  <a:alpha val="65000"/>
                </a:srgbClr>
              </a:outerShdw>
            </a:effectLst>
          </p:spPr>
        </p:pic>
        <p:pic>
          <p:nvPicPr>
            <p:cNvPr id="19" name="Picture 5"/>
            <p:cNvPicPr>
              <a:picLocks noChangeAspect="1" noChangeArrowheads="1"/>
            </p:cNvPicPr>
            <p:nvPr/>
          </p:nvPicPr>
          <p:blipFill>
            <a:blip r:embed="rId19"/>
            <a:srcRect/>
            <a:stretch>
              <a:fillRect/>
            </a:stretch>
          </p:blipFill>
          <p:spPr bwMode="auto">
            <a:xfrm>
              <a:off x="4856163" y="2770903"/>
              <a:ext cx="1078820" cy="1096737"/>
            </a:xfrm>
            <a:prstGeom prst="rect">
              <a:avLst/>
            </a:prstGeom>
            <a:ln>
              <a:noFill/>
            </a:ln>
            <a:effectLst>
              <a:outerShdw blurRad="292100" dist="139700" dir="2700000" algn="tl" rotWithShape="0">
                <a:srgbClr val="333333">
                  <a:alpha val="65000"/>
                </a:srgbClr>
              </a:outerShdw>
            </a:effectLst>
          </p:spPr>
        </p:pic>
        <p:pic>
          <p:nvPicPr>
            <p:cNvPr id="20" name="Picture 4"/>
            <p:cNvPicPr>
              <a:picLocks noChangeAspect="1" noChangeArrowheads="1"/>
            </p:cNvPicPr>
            <p:nvPr/>
          </p:nvPicPr>
          <p:blipFill>
            <a:blip r:embed="rId20"/>
            <a:srcRect/>
            <a:stretch>
              <a:fillRect/>
            </a:stretch>
          </p:blipFill>
          <p:spPr bwMode="auto">
            <a:xfrm>
              <a:off x="4135609" y="2982553"/>
              <a:ext cx="1026488" cy="1123675"/>
            </a:xfrm>
            <a:prstGeom prst="rect">
              <a:avLst/>
            </a:prstGeom>
            <a:ln>
              <a:noFill/>
            </a:ln>
            <a:effectLst>
              <a:outerShdw blurRad="292100" dist="139700" dir="2700000" algn="tl" rotWithShape="0">
                <a:srgbClr val="333333">
                  <a:alpha val="65000"/>
                </a:srgbClr>
              </a:outerShdw>
            </a:effectLst>
          </p:spPr>
        </p:pic>
        <p:pic>
          <p:nvPicPr>
            <p:cNvPr id="21" name="Picture 6"/>
            <p:cNvPicPr>
              <a:picLocks noChangeAspect="1" noChangeArrowheads="1"/>
            </p:cNvPicPr>
            <p:nvPr/>
          </p:nvPicPr>
          <p:blipFill>
            <a:blip r:embed="rId21"/>
            <a:srcRect/>
            <a:stretch>
              <a:fillRect/>
            </a:stretch>
          </p:blipFill>
          <p:spPr bwMode="auto">
            <a:xfrm>
              <a:off x="2855517" y="4025417"/>
              <a:ext cx="1332422" cy="1100586"/>
            </a:xfrm>
            <a:prstGeom prst="rect">
              <a:avLst/>
            </a:prstGeom>
            <a:ln>
              <a:noFill/>
            </a:ln>
            <a:effectLst>
              <a:outerShdw blurRad="292100" dist="139700" dir="2700000" algn="tl" rotWithShape="0">
                <a:srgbClr val="333333">
                  <a:alpha val="65000"/>
                </a:srgbClr>
              </a:outerShdw>
            </a:effectLst>
          </p:spPr>
        </p:pic>
        <p:pic>
          <p:nvPicPr>
            <p:cNvPr id="22" name="Picture 8"/>
            <p:cNvPicPr>
              <a:picLocks noChangeAspect="1" noChangeArrowheads="1"/>
            </p:cNvPicPr>
            <p:nvPr/>
          </p:nvPicPr>
          <p:blipFill>
            <a:blip r:embed="rId22"/>
            <a:srcRect/>
            <a:stretch>
              <a:fillRect/>
            </a:stretch>
          </p:blipFill>
          <p:spPr bwMode="auto">
            <a:xfrm>
              <a:off x="907201" y="4598798"/>
              <a:ext cx="1461236" cy="996686"/>
            </a:xfrm>
            <a:prstGeom prst="rect">
              <a:avLst/>
            </a:prstGeom>
            <a:ln>
              <a:noFill/>
            </a:ln>
            <a:effectLst>
              <a:outerShdw blurRad="292100" dist="139700" dir="2700000" algn="tl" rotWithShape="0">
                <a:srgbClr val="333333">
                  <a:alpha val="65000"/>
                </a:srgbClr>
              </a:outerShdw>
            </a:effectLst>
          </p:spPr>
        </p:pic>
        <p:pic>
          <p:nvPicPr>
            <p:cNvPr id="23" name="Picture 9"/>
            <p:cNvPicPr>
              <a:picLocks noChangeAspect="1" noChangeArrowheads="1"/>
            </p:cNvPicPr>
            <p:nvPr/>
          </p:nvPicPr>
          <p:blipFill>
            <a:blip r:embed="rId23"/>
            <a:srcRect/>
            <a:stretch>
              <a:fillRect/>
            </a:stretch>
          </p:blipFill>
          <p:spPr bwMode="auto">
            <a:xfrm>
              <a:off x="5133920" y="5126003"/>
              <a:ext cx="833266" cy="1266058"/>
            </a:xfrm>
            <a:prstGeom prst="rect">
              <a:avLst/>
            </a:prstGeom>
            <a:ln>
              <a:noFill/>
            </a:ln>
            <a:effectLst>
              <a:outerShdw blurRad="292100" dist="139700" dir="2700000" algn="tl" rotWithShape="0">
                <a:srgbClr val="333333">
                  <a:alpha val="65000"/>
                </a:srgbClr>
              </a:outerShdw>
            </a:effectLst>
          </p:spPr>
        </p:pic>
        <p:pic>
          <p:nvPicPr>
            <p:cNvPr id="24" name="Picture 10"/>
            <p:cNvPicPr>
              <a:picLocks noChangeAspect="1" noChangeArrowheads="1"/>
            </p:cNvPicPr>
            <p:nvPr/>
          </p:nvPicPr>
          <p:blipFill>
            <a:blip r:embed="rId24"/>
            <a:srcRect/>
            <a:stretch>
              <a:fillRect/>
            </a:stretch>
          </p:blipFill>
          <p:spPr bwMode="auto">
            <a:xfrm>
              <a:off x="2352335" y="4860476"/>
              <a:ext cx="704454" cy="1073650"/>
            </a:xfrm>
            <a:prstGeom prst="rect">
              <a:avLst/>
            </a:prstGeom>
            <a:ln>
              <a:noFill/>
            </a:ln>
            <a:effectLst>
              <a:outerShdw blurRad="292100" dist="139700" dir="2700000" algn="tl" rotWithShape="0">
                <a:srgbClr val="333333">
                  <a:alpha val="65000"/>
                </a:srgbClr>
              </a:outerShdw>
            </a:effectLst>
          </p:spPr>
        </p:pic>
        <p:pic>
          <p:nvPicPr>
            <p:cNvPr id="25" name="Picture 12"/>
            <p:cNvPicPr>
              <a:picLocks noChangeAspect="1" noChangeArrowheads="1"/>
            </p:cNvPicPr>
            <p:nvPr/>
          </p:nvPicPr>
          <p:blipFill>
            <a:blip r:embed="rId25"/>
            <a:srcRect/>
            <a:stretch>
              <a:fillRect/>
            </a:stretch>
          </p:blipFill>
          <p:spPr bwMode="auto">
            <a:xfrm>
              <a:off x="5190276" y="3763739"/>
              <a:ext cx="905724" cy="1381504"/>
            </a:xfrm>
            <a:prstGeom prst="rect">
              <a:avLst/>
            </a:prstGeom>
            <a:ln>
              <a:noFill/>
            </a:ln>
            <a:effectLst>
              <a:outerShdw blurRad="292100" dist="139700" dir="2700000" algn="tl" rotWithShape="0">
                <a:srgbClr val="333333">
                  <a:alpha val="65000"/>
                </a:srgbClr>
              </a:outerShdw>
            </a:effectLst>
          </p:spPr>
        </p:pic>
        <p:pic>
          <p:nvPicPr>
            <p:cNvPr id="26" name="Picture 13"/>
            <p:cNvPicPr>
              <a:picLocks noChangeAspect="1" noChangeArrowheads="1"/>
            </p:cNvPicPr>
            <p:nvPr/>
          </p:nvPicPr>
          <p:blipFill>
            <a:blip r:embed="rId26" cstate="print"/>
            <a:srcRect/>
            <a:stretch>
              <a:fillRect/>
            </a:stretch>
          </p:blipFill>
          <p:spPr bwMode="auto">
            <a:xfrm>
              <a:off x="4248321" y="5072128"/>
              <a:ext cx="937928" cy="1435379"/>
            </a:xfrm>
            <a:prstGeom prst="rect">
              <a:avLst/>
            </a:prstGeom>
            <a:ln>
              <a:noFill/>
            </a:ln>
            <a:effectLst>
              <a:outerShdw blurRad="292100" dist="139700" dir="2700000" algn="tl" rotWithShape="0">
                <a:srgbClr val="333333">
                  <a:alpha val="65000"/>
                </a:srgbClr>
              </a:outerShdw>
            </a:effectLst>
          </p:spPr>
        </p:pic>
        <p:pic>
          <p:nvPicPr>
            <p:cNvPr id="27" name="Picture 14"/>
            <p:cNvPicPr>
              <a:picLocks noChangeAspect="1" noChangeArrowheads="1"/>
            </p:cNvPicPr>
            <p:nvPr/>
          </p:nvPicPr>
          <p:blipFill>
            <a:blip r:embed="rId27"/>
            <a:srcRect/>
            <a:stretch>
              <a:fillRect/>
            </a:stretch>
          </p:blipFill>
          <p:spPr bwMode="auto">
            <a:xfrm>
              <a:off x="850845" y="2928678"/>
              <a:ext cx="1529670" cy="1035168"/>
            </a:xfrm>
            <a:prstGeom prst="rect">
              <a:avLst/>
            </a:prstGeom>
            <a:ln>
              <a:noFill/>
            </a:ln>
            <a:effectLst>
              <a:outerShdw blurRad="292100" dist="139700" dir="2700000" algn="tl" rotWithShape="0">
                <a:srgbClr val="333333">
                  <a:alpha val="65000"/>
                </a:srgbClr>
              </a:outerShdw>
            </a:effectLst>
          </p:spPr>
        </p:pic>
        <p:pic>
          <p:nvPicPr>
            <p:cNvPr id="28" name="Picture 15"/>
            <p:cNvPicPr>
              <a:picLocks noChangeAspect="1" noChangeArrowheads="1"/>
            </p:cNvPicPr>
            <p:nvPr/>
          </p:nvPicPr>
          <p:blipFill>
            <a:blip r:embed="rId28"/>
            <a:srcRect/>
            <a:stretch>
              <a:fillRect/>
            </a:stretch>
          </p:blipFill>
          <p:spPr bwMode="auto">
            <a:xfrm>
              <a:off x="685800" y="3867640"/>
              <a:ext cx="1231787" cy="838908"/>
            </a:xfrm>
            <a:prstGeom prst="rect">
              <a:avLst/>
            </a:prstGeom>
            <a:ln>
              <a:noFill/>
            </a:ln>
            <a:effectLst>
              <a:outerShdw blurRad="292100" dist="139700" dir="2700000" algn="tl" rotWithShape="0">
                <a:srgbClr val="333333">
                  <a:alpha val="65000"/>
                </a:srgbClr>
              </a:outerShdw>
            </a:effectLst>
          </p:spPr>
        </p:pic>
        <p:pic>
          <p:nvPicPr>
            <p:cNvPr id="29" name="Picture 16"/>
            <p:cNvPicPr>
              <a:picLocks noChangeAspect="1" noChangeArrowheads="1"/>
            </p:cNvPicPr>
            <p:nvPr/>
          </p:nvPicPr>
          <p:blipFill>
            <a:blip r:embed="rId29"/>
            <a:srcRect/>
            <a:stretch>
              <a:fillRect/>
            </a:stretch>
          </p:blipFill>
          <p:spPr bwMode="auto">
            <a:xfrm>
              <a:off x="2666320" y="5791741"/>
              <a:ext cx="1388780" cy="938962"/>
            </a:xfrm>
            <a:prstGeom prst="rect">
              <a:avLst/>
            </a:prstGeom>
            <a:ln>
              <a:noFill/>
            </a:ln>
            <a:effectLst>
              <a:outerShdw blurRad="292100" dist="139700" dir="2700000" algn="tl" rotWithShape="0">
                <a:srgbClr val="333333">
                  <a:alpha val="65000"/>
                </a:srgbClr>
              </a:outerShdw>
            </a:effectLst>
          </p:spPr>
        </p:pic>
        <p:pic>
          <p:nvPicPr>
            <p:cNvPr id="30" name="Picture 20"/>
            <p:cNvPicPr>
              <a:picLocks noChangeAspect="1" noChangeArrowheads="1"/>
            </p:cNvPicPr>
            <p:nvPr/>
          </p:nvPicPr>
          <p:blipFill>
            <a:blip r:embed="rId30"/>
            <a:srcRect/>
            <a:stretch>
              <a:fillRect/>
            </a:stretch>
          </p:blipFill>
          <p:spPr bwMode="auto">
            <a:xfrm>
              <a:off x="907201" y="5333806"/>
              <a:ext cx="728605" cy="1112130"/>
            </a:xfrm>
            <a:prstGeom prst="rect">
              <a:avLst/>
            </a:prstGeom>
            <a:ln>
              <a:noFill/>
            </a:ln>
            <a:effectLst>
              <a:outerShdw blurRad="292100" dist="139700" dir="2700000" algn="tl" rotWithShape="0">
                <a:srgbClr val="333333">
                  <a:alpha val="65000"/>
                </a:srgbClr>
              </a:outerShdw>
            </a:effectLst>
          </p:spPr>
        </p:pic>
      </p:grpSp>
      <p:sp>
        <p:nvSpPr>
          <p:cNvPr id="31" name="Rectangle 30"/>
          <p:cNvSpPr/>
          <p:nvPr/>
        </p:nvSpPr>
        <p:spPr>
          <a:xfrm>
            <a:off x="0" y="6248400"/>
            <a:ext cx="9144000" cy="6096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600" dirty="0">
              <a:latin typeface="Tw Cen MT Condensed" pitchFamily="34" charset="0"/>
            </a:endParaRPr>
          </a:p>
        </p:txBody>
      </p:sp>
    </p:spTree>
  </p:cSld>
  <p:clrMap bg1="lt1" tx1="dk1" bg2="lt2" tx2="dk2" accent1="accent1" accent2="accent2" accent3="accent3" accent4="accent4" accent5="accent5" accent6="accent6" hlink="hlink" folHlink="folHlink"/>
  <p:sldLayoutIdLst>
    <p:sldLayoutId id="2147483899" r:id="rId1"/>
    <p:sldLayoutId id="2147483898" r:id="rId2"/>
    <p:sldLayoutId id="2147483897" r:id="rId3"/>
    <p:sldLayoutId id="2147483896" r:id="rId4"/>
    <p:sldLayoutId id="2147483895" r:id="rId5"/>
    <p:sldLayoutId id="2147483894" r:id="rId6"/>
    <p:sldLayoutId id="2147483893" r:id="rId7"/>
    <p:sldLayoutId id="2147483892" r:id="rId8"/>
    <p:sldLayoutId id="2147483891" r:id="rId9"/>
    <p:sldLayoutId id="2147483890" r:id="rId10"/>
    <p:sldLayoutId id="2147483889" r:id="rId11"/>
  </p:sldLayoutIdLst>
  <p:transition>
    <p:fade thruBlk="1"/>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4.jpeg"/><Relationship Id="rId13" Type="http://schemas.openxmlformats.org/officeDocument/2006/relationships/image" Target="../media/image29.jpeg"/><Relationship Id="rId18" Type="http://schemas.openxmlformats.org/officeDocument/2006/relationships/image" Target="../media/image34.jpe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jpeg"/><Relationship Id="rId17" Type="http://schemas.openxmlformats.org/officeDocument/2006/relationships/image" Target="../media/image33.jpeg"/><Relationship Id="rId2" Type="http://schemas.openxmlformats.org/officeDocument/2006/relationships/notesSlide" Target="../notesSlides/notesSlide1.xml"/><Relationship Id="rId16" Type="http://schemas.openxmlformats.org/officeDocument/2006/relationships/image" Target="../media/image32.jpeg"/><Relationship Id="rId20" Type="http://schemas.openxmlformats.org/officeDocument/2006/relationships/image" Target="../media/image36.png"/><Relationship Id="rId1" Type="http://schemas.openxmlformats.org/officeDocument/2006/relationships/slideLayout" Target="../slideLayouts/slideLayout57.xml"/><Relationship Id="rId6" Type="http://schemas.openxmlformats.org/officeDocument/2006/relationships/image" Target="../media/image22.png"/><Relationship Id="rId11" Type="http://schemas.openxmlformats.org/officeDocument/2006/relationships/image" Target="../media/image27.jpeg"/><Relationship Id="rId5" Type="http://schemas.openxmlformats.org/officeDocument/2006/relationships/image" Target="../media/image21.jpeg"/><Relationship Id="rId15" Type="http://schemas.openxmlformats.org/officeDocument/2006/relationships/image" Target="../media/image31.jpeg"/><Relationship Id="rId10" Type="http://schemas.openxmlformats.org/officeDocument/2006/relationships/image" Target="../media/image26.jpeg"/><Relationship Id="rId19" Type="http://schemas.openxmlformats.org/officeDocument/2006/relationships/image" Target="../media/image35.png"/><Relationship Id="rId4" Type="http://schemas.openxmlformats.org/officeDocument/2006/relationships/image" Target="../media/image20.jpeg"/><Relationship Id="rId9" Type="http://schemas.openxmlformats.org/officeDocument/2006/relationships/image" Target="../media/image25.jpeg"/><Relationship Id="rId14" Type="http://schemas.openxmlformats.org/officeDocument/2006/relationships/image" Target="../media/image30.jpeg"/></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7.xml"/><Relationship Id="rId1" Type="http://schemas.openxmlformats.org/officeDocument/2006/relationships/vmlDrawing" Target="../drawings/vmlDrawing2.vml"/><Relationship Id="rId4" Type="http://schemas.openxmlformats.org/officeDocument/2006/relationships/oleObject" Target="../embeddings/Microsoft_Office_Excel_Chart2.xls"/></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7.xml"/><Relationship Id="rId1" Type="http://schemas.openxmlformats.org/officeDocument/2006/relationships/vmlDrawing" Target="../drawings/vmlDrawing1.vml"/><Relationship Id="rId4" Type="http://schemas.openxmlformats.org/officeDocument/2006/relationships/oleObject" Target="../embeddings/Microsoft_Office_Excel_Worksheet1.xls"/></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a:xfrm>
            <a:off x="457200" y="4191000"/>
            <a:ext cx="8229600" cy="1935163"/>
          </a:xfrm>
        </p:spPr>
        <p:txBody>
          <a:bodyPr rtlCol="0">
            <a:normAutofit fontScale="85000" lnSpcReduction="20000"/>
          </a:bodyPr>
          <a:lstStyle/>
          <a:p>
            <a:pPr algn="ctr" fontAlgn="auto">
              <a:spcAft>
                <a:spcPts val="0"/>
              </a:spcAft>
              <a:buFont typeface="Arial" pitchFamily="34" charset="0"/>
              <a:buNone/>
              <a:defRPr/>
            </a:pPr>
            <a:endParaRPr lang="en-US" dirty="0" smtClean="0"/>
          </a:p>
          <a:p>
            <a:pPr algn="ctr" fontAlgn="auto">
              <a:spcAft>
                <a:spcPts val="0"/>
              </a:spcAft>
              <a:buFont typeface="Arial" pitchFamily="34" charset="0"/>
              <a:buNone/>
              <a:defRPr/>
            </a:pPr>
            <a:r>
              <a:rPr lang="en-US" sz="3900" dirty="0" smtClean="0"/>
              <a:t>The State of Utah’s Children – </a:t>
            </a:r>
          </a:p>
          <a:p>
            <a:pPr algn="ctr" fontAlgn="auto">
              <a:spcAft>
                <a:spcPts val="0"/>
              </a:spcAft>
              <a:buFont typeface="Arial" pitchFamily="34" charset="0"/>
              <a:buNone/>
              <a:defRPr/>
            </a:pPr>
            <a:r>
              <a:rPr lang="en-US" sz="3900" dirty="0" smtClean="0"/>
              <a:t>What does the data tell us</a:t>
            </a:r>
          </a:p>
          <a:p>
            <a:pPr algn="ctr" fontAlgn="auto">
              <a:spcAft>
                <a:spcPts val="0"/>
              </a:spcAft>
              <a:buFont typeface="Arial" pitchFamily="34" charset="0"/>
              <a:buNone/>
              <a:defRPr/>
            </a:pPr>
            <a:r>
              <a:rPr lang="en-US" sz="2800" dirty="0" smtClean="0"/>
              <a:t>David Corwin, MD.</a:t>
            </a:r>
          </a:p>
          <a:p>
            <a:pPr fontAlgn="auto">
              <a:spcAft>
                <a:spcPts val="0"/>
              </a:spcAft>
              <a:buFont typeface="Arial" pitchFamily="34" charset="0"/>
              <a:buChar char="•"/>
              <a:defRPr/>
            </a:pPr>
            <a:endParaRPr lang="en-US" dirty="0"/>
          </a:p>
        </p:txBody>
      </p:sp>
      <p:grpSp>
        <p:nvGrpSpPr>
          <p:cNvPr id="75779" name="Group 8"/>
          <p:cNvGrpSpPr>
            <a:grpSpLocks/>
          </p:cNvGrpSpPr>
          <p:nvPr/>
        </p:nvGrpSpPr>
        <p:grpSpPr bwMode="auto">
          <a:xfrm>
            <a:off x="0" y="-152400"/>
            <a:ext cx="9144000" cy="4478338"/>
            <a:chOff x="0" y="-152400"/>
            <a:chExt cx="6858000" cy="5181600"/>
          </a:xfrm>
        </p:grpSpPr>
        <p:sp>
          <p:nvSpPr>
            <p:cNvPr id="10" name="Rectangle 9"/>
            <p:cNvSpPr/>
            <p:nvPr/>
          </p:nvSpPr>
          <p:spPr>
            <a:xfrm>
              <a:off x="609600" y="4571837"/>
              <a:ext cx="6248400" cy="4573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0" y="4419384"/>
              <a:ext cx="6858000" cy="45736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0" y="-152400"/>
              <a:ext cx="6858000" cy="487669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5803" name="TextBox 33"/>
            <p:cNvSpPr txBox="1">
              <a:spLocks noChangeArrowheads="1"/>
            </p:cNvSpPr>
            <p:nvPr/>
          </p:nvSpPr>
          <p:spPr bwMode="auto">
            <a:xfrm>
              <a:off x="1714500" y="376536"/>
              <a:ext cx="3429000" cy="386728"/>
            </a:xfrm>
            <a:prstGeom prst="rect">
              <a:avLst/>
            </a:prstGeom>
            <a:noFill/>
            <a:ln w="9525">
              <a:noFill/>
              <a:miter lim="800000"/>
              <a:headEnd/>
              <a:tailEnd/>
            </a:ln>
          </p:spPr>
          <p:txBody>
            <a:bodyPr>
              <a:spAutoFit/>
            </a:bodyPr>
            <a:lstStyle/>
            <a:p>
              <a:pPr algn="ctr"/>
              <a:r>
                <a:rPr lang="en-US" sz="2800">
                  <a:solidFill>
                    <a:schemeClr val="bg1"/>
                  </a:solidFill>
                  <a:latin typeface="Tw Cen MT Condensed" pitchFamily="34" charset="0"/>
                </a:rPr>
                <a:t>2010 Utah Court Improvement Summit</a:t>
              </a:r>
            </a:p>
          </p:txBody>
        </p:sp>
      </p:grpSp>
      <p:grpSp>
        <p:nvGrpSpPr>
          <p:cNvPr id="75780" name="Group 14"/>
          <p:cNvGrpSpPr>
            <a:grpSpLocks/>
          </p:cNvGrpSpPr>
          <p:nvPr/>
        </p:nvGrpSpPr>
        <p:grpSpPr bwMode="auto">
          <a:xfrm>
            <a:off x="2667000" y="1295400"/>
            <a:ext cx="3505200" cy="2590800"/>
            <a:chOff x="685800" y="2667000"/>
            <a:chExt cx="5410200" cy="4063703"/>
          </a:xfrm>
        </p:grpSpPr>
        <p:pic>
          <p:nvPicPr>
            <p:cNvPr id="15" name="Picture 7"/>
            <p:cNvPicPr>
              <a:picLocks noChangeAspect="1" noChangeArrowheads="1"/>
            </p:cNvPicPr>
            <p:nvPr/>
          </p:nvPicPr>
          <p:blipFill>
            <a:blip r:embed="rId3"/>
            <a:srcRect/>
            <a:stretch>
              <a:fillRect/>
            </a:stretch>
          </p:blipFill>
          <p:spPr bwMode="auto">
            <a:xfrm>
              <a:off x="4192140" y="4078839"/>
              <a:ext cx="921302" cy="1426777"/>
            </a:xfrm>
            <a:prstGeom prst="rect">
              <a:avLst/>
            </a:prstGeom>
            <a:ln>
              <a:noFill/>
            </a:ln>
            <a:effectLst>
              <a:outerShdw blurRad="292100" dist="139700" dir="2700000" algn="tl" rotWithShape="0">
                <a:srgbClr val="333333">
                  <a:alpha val="65000"/>
                </a:srgbClr>
              </a:outerShdw>
            </a:effectLst>
          </p:spPr>
        </p:pic>
        <p:pic>
          <p:nvPicPr>
            <p:cNvPr id="16" name="Picture 15"/>
            <p:cNvPicPr>
              <a:picLocks noChangeAspect="1" noChangeArrowheads="1"/>
            </p:cNvPicPr>
            <p:nvPr/>
          </p:nvPicPr>
          <p:blipFill>
            <a:blip r:embed="rId4"/>
            <a:srcRect/>
            <a:stretch>
              <a:fillRect/>
            </a:stretch>
          </p:blipFill>
          <p:spPr bwMode="auto">
            <a:xfrm>
              <a:off x="2967004" y="4967773"/>
              <a:ext cx="1462811" cy="993516"/>
            </a:xfrm>
            <a:prstGeom prst="rect">
              <a:avLst/>
            </a:prstGeom>
            <a:ln>
              <a:noFill/>
            </a:ln>
            <a:effectLst>
              <a:outerShdw blurRad="292100" dist="139700" dir="2700000" algn="tl" rotWithShape="0">
                <a:srgbClr val="333333">
                  <a:alpha val="65000"/>
                </a:srgbClr>
              </a:outerShdw>
            </a:effectLst>
          </p:spPr>
        </p:pic>
        <p:pic>
          <p:nvPicPr>
            <p:cNvPr id="17" name="Picture 16"/>
            <p:cNvPicPr>
              <a:picLocks noChangeAspect="1" noChangeArrowheads="1"/>
            </p:cNvPicPr>
            <p:nvPr/>
          </p:nvPicPr>
          <p:blipFill>
            <a:blip r:embed="rId5"/>
            <a:srcRect/>
            <a:stretch>
              <a:fillRect/>
            </a:stretch>
          </p:blipFill>
          <p:spPr bwMode="auto">
            <a:xfrm flipH="1">
              <a:off x="1631605" y="5331315"/>
              <a:ext cx="923753" cy="1222598"/>
            </a:xfrm>
            <a:prstGeom prst="rect">
              <a:avLst/>
            </a:prstGeom>
            <a:ln>
              <a:noFill/>
            </a:ln>
            <a:effectLst>
              <a:outerShdw blurRad="292100" dist="139700" dir="2700000" algn="tl" rotWithShape="0">
                <a:srgbClr val="333333">
                  <a:alpha val="65000"/>
                </a:srgbClr>
              </a:outerShdw>
            </a:effectLst>
          </p:spPr>
        </p:pic>
        <p:pic>
          <p:nvPicPr>
            <p:cNvPr id="18" name="Picture 17"/>
            <p:cNvPicPr>
              <a:picLocks noChangeAspect="1" noChangeArrowheads="1"/>
            </p:cNvPicPr>
            <p:nvPr/>
          </p:nvPicPr>
          <p:blipFill>
            <a:blip r:embed="rId6"/>
            <a:srcRect/>
            <a:stretch>
              <a:fillRect/>
            </a:stretch>
          </p:blipFill>
          <p:spPr bwMode="auto">
            <a:xfrm>
              <a:off x="3133622" y="2667000"/>
              <a:ext cx="1080569" cy="1394408"/>
            </a:xfrm>
            <a:prstGeom prst="rect">
              <a:avLst/>
            </a:prstGeom>
            <a:ln>
              <a:noFill/>
            </a:ln>
            <a:effectLst>
              <a:outerShdw blurRad="292100" dist="139700" dir="2700000" algn="tl" rotWithShape="0">
                <a:srgbClr val="333333">
                  <a:alpha val="65000"/>
                </a:srgbClr>
              </a:outerShdw>
            </a:effectLst>
          </p:spPr>
        </p:pic>
        <p:pic>
          <p:nvPicPr>
            <p:cNvPr id="19" name="Picture 2"/>
            <p:cNvPicPr>
              <a:picLocks noChangeAspect="1" noChangeArrowheads="1"/>
            </p:cNvPicPr>
            <p:nvPr/>
          </p:nvPicPr>
          <p:blipFill>
            <a:blip r:embed="rId7"/>
            <a:srcRect/>
            <a:stretch>
              <a:fillRect/>
            </a:stretch>
          </p:blipFill>
          <p:spPr bwMode="auto">
            <a:xfrm>
              <a:off x="1798223" y="3503645"/>
              <a:ext cx="1041366" cy="1591120"/>
            </a:xfrm>
            <a:prstGeom prst="rect">
              <a:avLst/>
            </a:prstGeom>
            <a:ln>
              <a:noFill/>
            </a:ln>
            <a:effectLst>
              <a:outerShdw blurRad="292100" dist="139700" dir="2700000" algn="tl" rotWithShape="0">
                <a:srgbClr val="333333">
                  <a:alpha val="65000"/>
                </a:srgbClr>
              </a:outerShdw>
            </a:effectLst>
          </p:spPr>
        </p:pic>
        <p:pic>
          <p:nvPicPr>
            <p:cNvPr id="20" name="Picture 3"/>
            <p:cNvPicPr>
              <a:picLocks noChangeAspect="1" noChangeArrowheads="1"/>
            </p:cNvPicPr>
            <p:nvPr/>
          </p:nvPicPr>
          <p:blipFill>
            <a:blip r:embed="rId8"/>
            <a:srcRect/>
            <a:stretch>
              <a:fillRect/>
            </a:stretch>
          </p:blipFill>
          <p:spPr bwMode="auto">
            <a:xfrm>
              <a:off x="2521054" y="2796481"/>
              <a:ext cx="803689" cy="1230067"/>
            </a:xfrm>
            <a:prstGeom prst="rect">
              <a:avLst/>
            </a:prstGeom>
            <a:ln>
              <a:noFill/>
            </a:ln>
            <a:effectLst>
              <a:outerShdw blurRad="292100" dist="139700" dir="2700000" algn="tl" rotWithShape="0">
                <a:srgbClr val="333333">
                  <a:alpha val="65000"/>
                </a:srgbClr>
              </a:outerShdw>
            </a:effectLst>
          </p:spPr>
        </p:pic>
        <p:pic>
          <p:nvPicPr>
            <p:cNvPr id="21" name="Picture 5"/>
            <p:cNvPicPr>
              <a:picLocks noChangeAspect="1" noChangeArrowheads="1"/>
            </p:cNvPicPr>
            <p:nvPr/>
          </p:nvPicPr>
          <p:blipFill>
            <a:blip r:embed="rId9"/>
            <a:srcRect/>
            <a:stretch>
              <a:fillRect/>
            </a:stretch>
          </p:blipFill>
          <p:spPr bwMode="auto">
            <a:xfrm>
              <a:off x="4858614" y="2771581"/>
              <a:ext cx="1078120" cy="1098097"/>
            </a:xfrm>
            <a:prstGeom prst="rect">
              <a:avLst/>
            </a:prstGeom>
            <a:ln>
              <a:noFill/>
            </a:ln>
            <a:effectLst>
              <a:outerShdw blurRad="292100" dist="139700" dir="2700000" algn="tl" rotWithShape="0">
                <a:srgbClr val="333333">
                  <a:alpha val="65000"/>
                </a:srgbClr>
              </a:outerShdw>
            </a:effectLst>
          </p:spPr>
        </p:pic>
        <p:pic>
          <p:nvPicPr>
            <p:cNvPr id="22" name="Picture 4"/>
            <p:cNvPicPr>
              <a:picLocks noChangeAspect="1" noChangeArrowheads="1"/>
            </p:cNvPicPr>
            <p:nvPr/>
          </p:nvPicPr>
          <p:blipFill>
            <a:blip r:embed="rId10"/>
            <a:srcRect/>
            <a:stretch>
              <a:fillRect/>
            </a:stretch>
          </p:blipFill>
          <p:spPr bwMode="auto">
            <a:xfrm>
              <a:off x="4135783" y="2980742"/>
              <a:ext cx="1024214" cy="1125486"/>
            </a:xfrm>
            <a:prstGeom prst="rect">
              <a:avLst/>
            </a:prstGeom>
            <a:ln>
              <a:noFill/>
            </a:ln>
            <a:effectLst>
              <a:outerShdw blurRad="292100" dist="139700" dir="2700000" algn="tl" rotWithShape="0">
                <a:srgbClr val="333333">
                  <a:alpha val="65000"/>
                </a:srgbClr>
              </a:outerShdw>
            </a:effectLst>
          </p:spPr>
        </p:pic>
        <p:pic>
          <p:nvPicPr>
            <p:cNvPr id="23" name="Picture 6"/>
            <p:cNvPicPr>
              <a:picLocks noChangeAspect="1" noChangeArrowheads="1"/>
            </p:cNvPicPr>
            <p:nvPr/>
          </p:nvPicPr>
          <p:blipFill>
            <a:blip r:embed="rId11"/>
            <a:srcRect/>
            <a:stretch>
              <a:fillRect/>
            </a:stretch>
          </p:blipFill>
          <p:spPr bwMode="auto">
            <a:xfrm>
              <a:off x="2856741" y="4026548"/>
              <a:ext cx="1332948" cy="1098097"/>
            </a:xfrm>
            <a:prstGeom prst="rect">
              <a:avLst/>
            </a:prstGeom>
            <a:ln>
              <a:noFill/>
            </a:ln>
            <a:effectLst>
              <a:outerShdw blurRad="292100" dist="139700" dir="2700000" algn="tl" rotWithShape="0">
                <a:srgbClr val="333333">
                  <a:alpha val="65000"/>
                </a:srgbClr>
              </a:outerShdw>
            </a:effectLst>
          </p:spPr>
        </p:pic>
        <p:pic>
          <p:nvPicPr>
            <p:cNvPr id="24" name="Picture 8"/>
            <p:cNvPicPr>
              <a:picLocks noChangeAspect="1" noChangeArrowheads="1"/>
            </p:cNvPicPr>
            <p:nvPr/>
          </p:nvPicPr>
          <p:blipFill>
            <a:blip r:embed="rId12"/>
            <a:srcRect/>
            <a:stretch>
              <a:fillRect/>
            </a:stretch>
          </p:blipFill>
          <p:spPr bwMode="auto">
            <a:xfrm>
              <a:off x="908776" y="4599251"/>
              <a:ext cx="1460362" cy="996006"/>
            </a:xfrm>
            <a:prstGeom prst="rect">
              <a:avLst/>
            </a:prstGeom>
            <a:ln>
              <a:noFill/>
            </a:ln>
            <a:effectLst>
              <a:outerShdw blurRad="292100" dist="139700" dir="2700000" algn="tl" rotWithShape="0">
                <a:srgbClr val="333333">
                  <a:alpha val="65000"/>
                </a:srgbClr>
              </a:outerShdw>
            </a:effectLst>
          </p:spPr>
        </p:pic>
        <p:pic>
          <p:nvPicPr>
            <p:cNvPr id="25" name="Picture 9"/>
            <p:cNvPicPr>
              <a:picLocks noChangeAspect="1" noChangeArrowheads="1"/>
            </p:cNvPicPr>
            <p:nvPr/>
          </p:nvPicPr>
          <p:blipFill>
            <a:blip r:embed="rId13"/>
            <a:srcRect/>
            <a:stretch>
              <a:fillRect/>
            </a:stretch>
          </p:blipFill>
          <p:spPr bwMode="auto">
            <a:xfrm>
              <a:off x="5135493" y="5124645"/>
              <a:ext cx="830643" cy="1267416"/>
            </a:xfrm>
            <a:prstGeom prst="rect">
              <a:avLst/>
            </a:prstGeom>
            <a:ln>
              <a:noFill/>
            </a:ln>
            <a:effectLst>
              <a:outerShdw blurRad="292100" dist="139700" dir="2700000" algn="tl" rotWithShape="0">
                <a:srgbClr val="333333">
                  <a:alpha val="65000"/>
                </a:srgbClr>
              </a:outerShdw>
            </a:effectLst>
          </p:spPr>
        </p:pic>
        <p:pic>
          <p:nvPicPr>
            <p:cNvPr id="26" name="Picture 10"/>
            <p:cNvPicPr>
              <a:picLocks noChangeAspect="1" noChangeArrowheads="1"/>
            </p:cNvPicPr>
            <p:nvPr/>
          </p:nvPicPr>
          <p:blipFill>
            <a:blip r:embed="rId14"/>
            <a:srcRect/>
            <a:stretch>
              <a:fillRect/>
            </a:stretch>
          </p:blipFill>
          <p:spPr bwMode="auto">
            <a:xfrm>
              <a:off x="2354436" y="4863192"/>
              <a:ext cx="700778" cy="1070706"/>
            </a:xfrm>
            <a:prstGeom prst="rect">
              <a:avLst/>
            </a:prstGeom>
            <a:ln>
              <a:noFill/>
            </a:ln>
            <a:effectLst>
              <a:outerShdw blurRad="292100" dist="139700" dir="2700000" algn="tl" rotWithShape="0">
                <a:srgbClr val="333333">
                  <a:alpha val="65000"/>
                </a:srgbClr>
              </a:outerShdw>
            </a:effectLst>
          </p:spPr>
        </p:pic>
        <p:pic>
          <p:nvPicPr>
            <p:cNvPr id="27" name="Picture 12"/>
            <p:cNvPicPr>
              <a:picLocks noChangeAspect="1" noChangeArrowheads="1"/>
            </p:cNvPicPr>
            <p:nvPr/>
          </p:nvPicPr>
          <p:blipFill>
            <a:blip r:embed="rId15"/>
            <a:srcRect/>
            <a:stretch>
              <a:fillRect/>
            </a:stretch>
          </p:blipFill>
          <p:spPr bwMode="auto">
            <a:xfrm>
              <a:off x="5191851" y="3765097"/>
              <a:ext cx="904150" cy="1381957"/>
            </a:xfrm>
            <a:prstGeom prst="rect">
              <a:avLst/>
            </a:prstGeom>
            <a:ln>
              <a:noFill/>
            </a:ln>
            <a:effectLst>
              <a:outerShdw blurRad="292100" dist="139700" dir="2700000" algn="tl" rotWithShape="0">
                <a:srgbClr val="333333">
                  <a:alpha val="65000"/>
                </a:srgbClr>
              </a:outerShdw>
            </a:effectLst>
          </p:spPr>
        </p:pic>
        <p:pic>
          <p:nvPicPr>
            <p:cNvPr id="28" name="Picture 13"/>
            <p:cNvPicPr>
              <a:picLocks noChangeAspect="1" noChangeArrowheads="1"/>
            </p:cNvPicPr>
            <p:nvPr/>
          </p:nvPicPr>
          <p:blipFill>
            <a:blip r:embed="rId16"/>
            <a:srcRect/>
            <a:stretch>
              <a:fillRect/>
            </a:stretch>
          </p:blipFill>
          <p:spPr bwMode="auto">
            <a:xfrm>
              <a:off x="4246046" y="5072354"/>
              <a:ext cx="940904" cy="1436739"/>
            </a:xfrm>
            <a:prstGeom prst="rect">
              <a:avLst/>
            </a:prstGeom>
            <a:ln>
              <a:noFill/>
            </a:ln>
            <a:effectLst>
              <a:outerShdw blurRad="292100" dist="139700" dir="2700000" algn="tl" rotWithShape="0">
                <a:srgbClr val="333333">
                  <a:alpha val="65000"/>
                </a:srgbClr>
              </a:outerShdw>
            </a:effectLst>
          </p:spPr>
        </p:pic>
        <p:pic>
          <p:nvPicPr>
            <p:cNvPr id="29" name="Picture 14"/>
            <p:cNvPicPr>
              <a:picLocks noChangeAspect="1" noChangeArrowheads="1"/>
            </p:cNvPicPr>
            <p:nvPr/>
          </p:nvPicPr>
          <p:blipFill>
            <a:blip r:embed="rId17"/>
            <a:srcRect/>
            <a:stretch>
              <a:fillRect/>
            </a:stretch>
          </p:blipFill>
          <p:spPr bwMode="auto">
            <a:xfrm>
              <a:off x="852418" y="2928452"/>
              <a:ext cx="1526520" cy="1035846"/>
            </a:xfrm>
            <a:prstGeom prst="rect">
              <a:avLst/>
            </a:prstGeom>
            <a:ln>
              <a:noFill/>
            </a:ln>
            <a:effectLst>
              <a:outerShdw blurRad="292100" dist="139700" dir="2700000" algn="tl" rotWithShape="0">
                <a:srgbClr val="333333">
                  <a:alpha val="65000"/>
                </a:srgbClr>
              </a:outerShdw>
            </a:effectLst>
          </p:spPr>
        </p:pic>
        <p:pic>
          <p:nvPicPr>
            <p:cNvPr id="30" name="Picture 15"/>
            <p:cNvPicPr>
              <a:picLocks noChangeAspect="1" noChangeArrowheads="1"/>
            </p:cNvPicPr>
            <p:nvPr/>
          </p:nvPicPr>
          <p:blipFill>
            <a:blip r:embed="rId18"/>
            <a:srcRect/>
            <a:stretch>
              <a:fillRect/>
            </a:stretch>
          </p:blipFill>
          <p:spPr bwMode="auto">
            <a:xfrm>
              <a:off x="685800" y="3869678"/>
              <a:ext cx="1232487" cy="836645"/>
            </a:xfrm>
            <a:prstGeom prst="rect">
              <a:avLst/>
            </a:prstGeom>
            <a:ln>
              <a:noFill/>
            </a:ln>
            <a:effectLst>
              <a:outerShdw blurRad="292100" dist="139700" dir="2700000" algn="tl" rotWithShape="0">
                <a:srgbClr val="333333">
                  <a:alpha val="65000"/>
                </a:srgbClr>
              </a:outerShdw>
            </a:effectLst>
          </p:spPr>
        </p:pic>
        <p:pic>
          <p:nvPicPr>
            <p:cNvPr id="31" name="Picture 16"/>
            <p:cNvPicPr>
              <a:picLocks noChangeAspect="1" noChangeArrowheads="1"/>
            </p:cNvPicPr>
            <p:nvPr/>
          </p:nvPicPr>
          <p:blipFill>
            <a:blip r:embed="rId19"/>
            <a:srcRect/>
            <a:stretch>
              <a:fillRect/>
            </a:stretch>
          </p:blipFill>
          <p:spPr bwMode="auto">
            <a:xfrm>
              <a:off x="2668071" y="5791968"/>
              <a:ext cx="1386854" cy="938735"/>
            </a:xfrm>
            <a:prstGeom prst="rect">
              <a:avLst/>
            </a:prstGeom>
            <a:ln>
              <a:noFill/>
            </a:ln>
            <a:effectLst>
              <a:outerShdw blurRad="292100" dist="139700" dir="2700000" algn="tl" rotWithShape="0">
                <a:srgbClr val="333333">
                  <a:alpha val="65000"/>
                </a:srgbClr>
              </a:outerShdw>
            </a:effectLst>
          </p:spPr>
        </p:pic>
        <p:pic>
          <p:nvPicPr>
            <p:cNvPr id="32" name="Picture 20"/>
            <p:cNvPicPr>
              <a:picLocks noChangeAspect="1" noChangeArrowheads="1"/>
            </p:cNvPicPr>
            <p:nvPr/>
          </p:nvPicPr>
          <p:blipFill>
            <a:blip r:embed="rId20"/>
            <a:srcRect/>
            <a:stretch>
              <a:fillRect/>
            </a:stretch>
          </p:blipFill>
          <p:spPr bwMode="auto">
            <a:xfrm>
              <a:off x="908775" y="5331315"/>
              <a:ext cx="727730" cy="1115526"/>
            </a:xfrm>
            <a:prstGeom prst="rect">
              <a:avLst/>
            </a:prstGeom>
            <a:ln>
              <a:noFill/>
            </a:ln>
            <a:effectLst>
              <a:outerShdw blurRad="292100" dist="139700" dir="2700000" algn="tl" rotWithShape="0">
                <a:srgbClr val="333333">
                  <a:alpha val="65000"/>
                </a:srgbClr>
              </a:outerShdw>
            </a:effectLst>
          </p:spPr>
        </p:pic>
      </p:grpSp>
      <p:sp>
        <p:nvSpPr>
          <p:cNvPr id="75781" name="Rectangle 32"/>
          <p:cNvSpPr>
            <a:spLocks noChangeArrowheads="1"/>
          </p:cNvSpPr>
          <p:nvPr/>
        </p:nvSpPr>
        <p:spPr bwMode="auto">
          <a:xfrm>
            <a:off x="1676400" y="685800"/>
            <a:ext cx="5797550" cy="461963"/>
          </a:xfrm>
          <a:prstGeom prst="rect">
            <a:avLst/>
          </a:prstGeom>
          <a:noFill/>
          <a:ln w="9525">
            <a:noFill/>
            <a:miter lim="800000"/>
            <a:headEnd/>
            <a:tailEnd/>
          </a:ln>
        </p:spPr>
        <p:txBody>
          <a:bodyPr>
            <a:spAutoFit/>
          </a:bodyPr>
          <a:lstStyle/>
          <a:p>
            <a:r>
              <a:rPr lang="en-US" sz="2400">
                <a:solidFill>
                  <a:srgbClr val="C00000"/>
                </a:solidFill>
                <a:latin typeface="Tw Cen MT Condensed" pitchFamily="34" charset="0"/>
              </a:rPr>
              <a:t>Many Voices, One Vision: </a:t>
            </a:r>
            <a:r>
              <a:rPr lang="en-US" sz="2400">
                <a:solidFill>
                  <a:schemeClr val="bg1"/>
                </a:solidFill>
                <a:latin typeface="Tw Cen MT Condensed" pitchFamily="34" charset="0"/>
              </a:rPr>
              <a:t>Coming Together for Utah’s Children </a:t>
            </a:r>
            <a:endParaRPr lang="en-US" sz="240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0"/>
          <a:ext cx="8229600" cy="399256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176"/>
          <p:cNvSpPr txBox="1">
            <a:spLocks noChangeArrowheads="1"/>
          </p:cNvSpPr>
          <p:nvPr/>
        </p:nvSpPr>
        <p:spPr bwMode="auto">
          <a:xfrm>
            <a:off x="914400" y="1524000"/>
            <a:ext cx="8229600" cy="635000"/>
          </a:xfrm>
          <a:prstGeom prst="rect">
            <a:avLst/>
          </a:prstGeom>
          <a:ln>
            <a:miter lim="800000"/>
            <a:headEnd/>
            <a:tailEnd/>
          </a:ln>
        </p:spPr>
        <p:txBody>
          <a:bodyPr anchor="ctr">
            <a:normAutofit/>
          </a:bodyPr>
          <a:lstStyle/>
          <a:p>
            <a:pPr marL="54864" algn="r" fontAlgn="auto">
              <a:spcAft>
                <a:spcPts val="0"/>
              </a:spcAft>
              <a:defRPr/>
            </a:pPr>
            <a:r>
              <a:rPr lang="en-US" sz="3200" dirty="0">
                <a:latin typeface="+mj-lt"/>
                <a:ea typeface="+mj-ea"/>
                <a:cs typeface="+mj-cs"/>
              </a:rPr>
              <a:t>Median Months to Adoption closed cases</a:t>
            </a:r>
          </a:p>
        </p:txBody>
      </p:sp>
      <p:sp>
        <p:nvSpPr>
          <p:cNvPr id="93187" name="Rectangle 176"/>
          <p:cNvSpPr>
            <a:spLocks noGrp="1" noChangeArrowheads="1"/>
          </p:cNvSpPr>
          <p:nvPr>
            <p:ph type="title"/>
          </p:nvPr>
        </p:nvSpPr>
        <p:spPr/>
        <p:txBody>
          <a:bodyPr/>
          <a:lstStyle/>
          <a:p>
            <a:pPr marL="53975" algn="r"/>
            <a:r>
              <a:rPr lang="en-US" smtClean="0">
                <a:solidFill>
                  <a:srgbClr val="FF0000"/>
                </a:solidFill>
              </a:rPr>
              <a:t>Strengths and Successes </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p:nvPr>
        </p:nvSpPr>
        <p:spPr>
          <a:xfrm>
            <a:off x="533400" y="2819400"/>
            <a:ext cx="8229600" cy="1143000"/>
          </a:xfrm>
        </p:spPr>
        <p:txBody>
          <a:bodyPr/>
          <a:lstStyle/>
          <a:p>
            <a:r>
              <a:rPr lang="en-US" dirty="0" smtClean="0"/>
              <a:t>Areas Needing Improvement</a:t>
            </a: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176"/>
          <p:cNvSpPr>
            <a:spLocks noChangeArrowheads="1"/>
          </p:cNvSpPr>
          <p:nvPr/>
        </p:nvSpPr>
        <p:spPr bwMode="auto">
          <a:xfrm>
            <a:off x="457200" y="304800"/>
            <a:ext cx="8229600" cy="715963"/>
          </a:xfrm>
          <a:prstGeom prst="rect">
            <a:avLst/>
          </a:prstGeom>
          <a:noFill/>
          <a:ln w="9525">
            <a:noFill/>
            <a:miter lim="800000"/>
            <a:headEnd/>
            <a:tailEnd/>
          </a:ln>
        </p:spPr>
        <p:txBody>
          <a:bodyPr anchor="ctr"/>
          <a:lstStyle/>
          <a:p>
            <a:pPr algn="r">
              <a:defRPr/>
            </a:pPr>
            <a:r>
              <a:rPr lang="en-US" sz="4400" dirty="0">
                <a:solidFill>
                  <a:srgbClr val="FF0000"/>
                </a:solidFill>
                <a:latin typeface="+mj-lt"/>
                <a:ea typeface="+mj-ea"/>
                <a:cs typeface="+mj-cs"/>
              </a:rPr>
              <a:t>Areas for Improvement</a:t>
            </a:r>
          </a:p>
        </p:txBody>
      </p:sp>
      <p:sp>
        <p:nvSpPr>
          <p:cNvPr id="95234" name="Text Box 7"/>
          <p:cNvSpPr txBox="1">
            <a:spLocks noChangeArrowheads="1"/>
          </p:cNvSpPr>
          <p:nvPr/>
        </p:nvSpPr>
        <p:spPr bwMode="auto">
          <a:xfrm>
            <a:off x="1905000" y="2667000"/>
            <a:ext cx="2000250" cy="366713"/>
          </a:xfrm>
          <a:prstGeom prst="rect">
            <a:avLst/>
          </a:prstGeom>
          <a:noFill/>
          <a:ln w="9525">
            <a:noFill/>
            <a:miter lim="800000"/>
            <a:headEnd/>
            <a:tailEnd/>
          </a:ln>
        </p:spPr>
        <p:txBody>
          <a:bodyPr wrap="none">
            <a:spAutoFit/>
          </a:bodyPr>
          <a:lstStyle/>
          <a:p>
            <a:r>
              <a:rPr lang="en-US">
                <a:solidFill>
                  <a:schemeClr val="bg1"/>
                </a:solidFill>
              </a:rPr>
              <a:t>Foster care cases</a:t>
            </a:r>
          </a:p>
        </p:txBody>
      </p:sp>
      <p:sp>
        <p:nvSpPr>
          <p:cNvPr id="95235" name="Text Box 8"/>
          <p:cNvSpPr txBox="1">
            <a:spLocks noChangeArrowheads="1"/>
          </p:cNvSpPr>
          <p:nvPr/>
        </p:nvSpPr>
        <p:spPr bwMode="auto">
          <a:xfrm>
            <a:off x="1965325" y="4608513"/>
            <a:ext cx="1581150" cy="366712"/>
          </a:xfrm>
          <a:prstGeom prst="rect">
            <a:avLst/>
          </a:prstGeom>
          <a:noFill/>
          <a:ln w="9525">
            <a:noFill/>
            <a:miter lim="800000"/>
            <a:headEnd/>
            <a:tailEnd/>
          </a:ln>
        </p:spPr>
        <p:txBody>
          <a:bodyPr wrap="none">
            <a:spAutoFit/>
          </a:bodyPr>
          <a:lstStyle/>
          <a:p>
            <a:r>
              <a:rPr lang="en-US">
                <a:solidFill>
                  <a:schemeClr val="bg1"/>
                </a:solidFill>
              </a:rPr>
              <a:t>Foster homes</a:t>
            </a:r>
          </a:p>
        </p:txBody>
      </p:sp>
      <p:sp>
        <p:nvSpPr>
          <p:cNvPr id="95236" name="Rectangle 10"/>
          <p:cNvSpPr>
            <a:spLocks noChangeArrowheads="1"/>
          </p:cNvSpPr>
          <p:nvPr/>
        </p:nvSpPr>
        <p:spPr bwMode="auto">
          <a:xfrm>
            <a:off x="685800" y="2020888"/>
            <a:ext cx="8077200" cy="615950"/>
          </a:xfrm>
          <a:prstGeom prst="rect">
            <a:avLst/>
          </a:prstGeom>
          <a:noFill/>
          <a:ln w="9525">
            <a:noFill/>
            <a:miter lim="800000"/>
            <a:headEnd/>
            <a:tailEnd/>
          </a:ln>
        </p:spPr>
        <p:txBody>
          <a:bodyPr>
            <a:spAutoFit/>
          </a:bodyPr>
          <a:lstStyle/>
          <a:p>
            <a:pPr algn="r"/>
            <a:r>
              <a:rPr lang="en-US" sz="1700" b="1">
                <a:cs typeface="Arial" charset="0"/>
              </a:rPr>
              <a:t>The number of foster care cases has increased at a higher rate than the number of foster homes</a:t>
            </a:r>
          </a:p>
        </p:txBody>
      </p:sp>
      <p:sp>
        <p:nvSpPr>
          <p:cNvPr id="95237" name="Rectangle 176"/>
          <p:cNvSpPr>
            <a:spLocks noGrp="1" noChangeArrowheads="1"/>
          </p:cNvSpPr>
          <p:nvPr>
            <p:ph type="title"/>
          </p:nvPr>
        </p:nvSpPr>
        <p:spPr>
          <a:xfrm>
            <a:off x="457200" y="1447800"/>
            <a:ext cx="8229600" cy="635000"/>
          </a:xfrm>
        </p:spPr>
        <p:txBody>
          <a:bodyPr/>
          <a:lstStyle/>
          <a:p>
            <a:pPr marL="53975" algn="r"/>
            <a:r>
              <a:rPr lang="en-US" sz="3200" dirty="0" smtClean="0"/>
              <a:t>Foster Care Cases</a:t>
            </a:r>
          </a:p>
        </p:txBody>
      </p:sp>
      <p:graphicFrame>
        <p:nvGraphicFramePr>
          <p:cNvPr id="8" name="Chart 7"/>
          <p:cNvGraphicFramePr/>
          <p:nvPr/>
        </p:nvGraphicFramePr>
        <p:xfrm>
          <a:off x="304800" y="2743200"/>
          <a:ext cx="8229600" cy="32480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281" name="Object 8"/>
          <p:cNvGraphicFramePr>
            <a:graphicFrameLocks noGrp="1" noChangeAspect="1"/>
          </p:cNvGraphicFramePr>
          <p:nvPr>
            <p:ph idx="1"/>
          </p:nvPr>
        </p:nvGraphicFramePr>
        <p:xfrm>
          <a:off x="381000" y="2438400"/>
          <a:ext cx="8305800" cy="3751263"/>
        </p:xfrm>
        <a:graphic>
          <a:graphicData uri="http://schemas.openxmlformats.org/presentationml/2006/ole">
            <p:oleObj spid="_x0000_s97281" r:id="rId4" imgW="8303472" imgH="3749365" progId="Excel.Chart.8">
              <p:embed/>
            </p:oleObj>
          </a:graphicData>
        </a:graphic>
      </p:graphicFrame>
      <p:sp>
        <p:nvSpPr>
          <p:cNvPr id="97282" name="TextBox 7"/>
          <p:cNvSpPr txBox="1">
            <a:spLocks noChangeArrowheads="1"/>
          </p:cNvSpPr>
          <p:nvPr/>
        </p:nvSpPr>
        <p:spPr bwMode="auto">
          <a:xfrm>
            <a:off x="1295400" y="2743200"/>
            <a:ext cx="1825625" cy="369888"/>
          </a:xfrm>
          <a:prstGeom prst="rect">
            <a:avLst/>
          </a:prstGeom>
          <a:noFill/>
          <a:ln w="9525">
            <a:noFill/>
            <a:miter lim="800000"/>
            <a:headEnd/>
            <a:tailEnd/>
          </a:ln>
        </p:spPr>
        <p:txBody>
          <a:bodyPr wrap="none">
            <a:spAutoFit/>
          </a:bodyPr>
          <a:lstStyle/>
          <a:p>
            <a:r>
              <a:rPr lang="en-US">
                <a:solidFill>
                  <a:srgbClr val="FF0000"/>
                </a:solidFill>
              </a:rPr>
              <a:t>In Home Clients</a:t>
            </a:r>
          </a:p>
        </p:txBody>
      </p:sp>
      <p:sp>
        <p:nvSpPr>
          <p:cNvPr id="97283" name="TextBox 8"/>
          <p:cNvSpPr txBox="1">
            <a:spLocks noChangeArrowheads="1"/>
          </p:cNvSpPr>
          <p:nvPr/>
        </p:nvSpPr>
        <p:spPr bwMode="auto">
          <a:xfrm>
            <a:off x="1295400" y="4662488"/>
            <a:ext cx="2152650" cy="366712"/>
          </a:xfrm>
          <a:prstGeom prst="rect">
            <a:avLst/>
          </a:prstGeom>
          <a:noFill/>
          <a:ln w="9525">
            <a:noFill/>
            <a:miter lim="800000"/>
            <a:headEnd/>
            <a:tailEnd/>
          </a:ln>
        </p:spPr>
        <p:txBody>
          <a:bodyPr wrap="none">
            <a:spAutoFit/>
          </a:bodyPr>
          <a:lstStyle/>
          <a:p>
            <a:r>
              <a:rPr lang="en-US"/>
              <a:t>Foster Care Clients</a:t>
            </a:r>
          </a:p>
        </p:txBody>
      </p:sp>
      <p:sp>
        <p:nvSpPr>
          <p:cNvPr id="7" name="Rectangle 176"/>
          <p:cNvSpPr>
            <a:spLocks noChangeArrowheads="1"/>
          </p:cNvSpPr>
          <p:nvPr/>
        </p:nvSpPr>
        <p:spPr bwMode="auto">
          <a:xfrm>
            <a:off x="457200" y="304800"/>
            <a:ext cx="8229600" cy="715963"/>
          </a:xfrm>
          <a:prstGeom prst="rect">
            <a:avLst/>
          </a:prstGeom>
          <a:noFill/>
          <a:ln w="9525">
            <a:noFill/>
            <a:miter lim="800000"/>
            <a:headEnd/>
            <a:tailEnd/>
          </a:ln>
        </p:spPr>
        <p:txBody>
          <a:bodyPr anchor="ctr"/>
          <a:lstStyle/>
          <a:p>
            <a:pPr algn="r">
              <a:defRPr/>
            </a:pPr>
            <a:r>
              <a:rPr lang="en-US" sz="4400" dirty="0">
                <a:solidFill>
                  <a:srgbClr val="FF0000"/>
                </a:solidFill>
                <a:latin typeface="+mj-lt"/>
                <a:ea typeface="+mj-ea"/>
                <a:cs typeface="+mj-cs"/>
              </a:rPr>
              <a:t>Areas for Improvement</a:t>
            </a:r>
          </a:p>
        </p:txBody>
      </p:sp>
      <p:sp>
        <p:nvSpPr>
          <p:cNvPr id="9" name="Rectangle 176"/>
          <p:cNvSpPr txBox="1">
            <a:spLocks noChangeArrowheads="1"/>
          </p:cNvSpPr>
          <p:nvPr/>
        </p:nvSpPr>
        <p:spPr bwMode="auto">
          <a:xfrm>
            <a:off x="457200" y="1447800"/>
            <a:ext cx="8229600" cy="635000"/>
          </a:xfrm>
          <a:prstGeom prst="rect">
            <a:avLst/>
          </a:prstGeom>
          <a:ln>
            <a:miter lim="800000"/>
            <a:headEnd/>
            <a:tailEnd/>
          </a:ln>
        </p:spPr>
        <p:txBody>
          <a:bodyPr anchor="ctr">
            <a:normAutofit/>
          </a:bodyPr>
          <a:lstStyle/>
          <a:p>
            <a:pPr marL="54864" algn="r" fontAlgn="auto">
              <a:spcAft>
                <a:spcPts val="0"/>
              </a:spcAft>
              <a:defRPr/>
            </a:pPr>
            <a:endParaRPr lang="en-US" sz="3200" dirty="0">
              <a:latin typeface="+mj-lt"/>
              <a:ea typeface="+mj-ea"/>
              <a:cs typeface="+mj-cs"/>
            </a:endParaRPr>
          </a:p>
        </p:txBody>
      </p:sp>
      <p:sp>
        <p:nvSpPr>
          <p:cNvPr id="46085" name="Rectangle 5"/>
          <p:cNvSpPr>
            <a:spLocks noGrp="1" noChangeArrowheads="1"/>
          </p:cNvSpPr>
          <p:nvPr>
            <p:ph type="title"/>
          </p:nvPr>
        </p:nvSpPr>
        <p:spPr>
          <a:xfrm>
            <a:off x="0" y="1447800"/>
            <a:ext cx="8915400" cy="1143000"/>
          </a:xfrm>
        </p:spPr>
        <p:txBody>
          <a:bodyPr>
            <a:noAutofit/>
          </a:bodyPr>
          <a:lstStyle/>
          <a:p>
            <a:pPr marL="53975" algn="r"/>
            <a:r>
              <a:rPr lang="en-US" sz="3200" b="1" dirty="0" smtClean="0">
                <a:solidFill>
                  <a:srgbClr val="424242"/>
                </a:solidFill>
                <a:cs typeface="Arial" charset="0"/>
              </a:rPr>
              <a:t>Proportion of In Home </a:t>
            </a:r>
            <a:r>
              <a:rPr lang="en-US" sz="3200" b="1" dirty="0" smtClean="0">
                <a:solidFill>
                  <a:srgbClr val="424242"/>
                </a:solidFill>
                <a:cs typeface="Arial" charset="0"/>
              </a:rPr>
              <a:t>and </a:t>
            </a:r>
            <a:br>
              <a:rPr lang="en-US" sz="3200" b="1" dirty="0" smtClean="0">
                <a:solidFill>
                  <a:srgbClr val="424242"/>
                </a:solidFill>
                <a:cs typeface="Arial" charset="0"/>
              </a:rPr>
            </a:br>
            <a:r>
              <a:rPr lang="en-US" sz="3200" b="1" dirty="0" smtClean="0">
                <a:solidFill>
                  <a:srgbClr val="424242"/>
                </a:solidFill>
                <a:cs typeface="Arial" charset="0"/>
              </a:rPr>
              <a:t>Foster </a:t>
            </a:r>
            <a:r>
              <a:rPr lang="en-US" sz="3200" b="1" dirty="0" smtClean="0">
                <a:solidFill>
                  <a:srgbClr val="424242"/>
                </a:solidFill>
                <a:cs typeface="Arial" charset="0"/>
              </a:rPr>
              <a:t>Care Clients</a:t>
            </a:r>
            <a:endParaRPr lang="en-US" sz="2400" dirty="0" smtClean="0">
              <a:solidFill>
                <a:srgbClr val="424242"/>
              </a:solidFill>
              <a:cs typeface="Arial" charset="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3" name="Rectangle 33"/>
          <p:cNvSpPr>
            <a:spLocks noGrp="1" noChangeArrowheads="1"/>
          </p:cNvSpPr>
          <p:nvPr>
            <p:ph type="title"/>
          </p:nvPr>
        </p:nvSpPr>
        <p:spPr>
          <a:xfrm>
            <a:off x="457200" y="1219200"/>
            <a:ext cx="8229600" cy="1143000"/>
          </a:xfrm>
        </p:spPr>
        <p:txBody>
          <a:bodyPr rtlCol="0">
            <a:normAutofit/>
          </a:bodyPr>
          <a:lstStyle/>
          <a:p>
            <a:pPr marL="54864" algn="r" fontAlgn="auto">
              <a:spcAft>
                <a:spcPts val="0"/>
              </a:spcAft>
              <a:defRPr/>
            </a:pPr>
            <a:r>
              <a:rPr lang="en-US" sz="3200" b="1" dirty="0">
                <a:solidFill>
                  <a:schemeClr val="tx2">
                    <a:tint val="100000"/>
                    <a:shade val="90000"/>
                    <a:satMod val="250000"/>
                    <a:alpha val="100000"/>
                  </a:schemeClr>
                </a:solidFill>
              </a:rPr>
              <a:t>Placement Stability</a:t>
            </a:r>
          </a:p>
        </p:txBody>
      </p:sp>
      <p:sp>
        <p:nvSpPr>
          <p:cNvPr id="8" name="Rectangle 176"/>
          <p:cNvSpPr>
            <a:spLocks noChangeArrowheads="1"/>
          </p:cNvSpPr>
          <p:nvPr/>
        </p:nvSpPr>
        <p:spPr bwMode="auto">
          <a:xfrm>
            <a:off x="457200" y="274638"/>
            <a:ext cx="8229600" cy="715962"/>
          </a:xfrm>
          <a:prstGeom prst="rect">
            <a:avLst/>
          </a:prstGeom>
          <a:noFill/>
          <a:ln w="9525">
            <a:noFill/>
            <a:miter lim="800000"/>
            <a:headEnd/>
            <a:tailEnd/>
          </a:ln>
        </p:spPr>
        <p:txBody>
          <a:bodyPr anchor="ctr"/>
          <a:lstStyle/>
          <a:p>
            <a:pPr algn="r">
              <a:defRPr/>
            </a:pPr>
            <a:r>
              <a:rPr lang="en-US" sz="4400" dirty="0">
                <a:solidFill>
                  <a:srgbClr val="FF0000"/>
                </a:solidFill>
                <a:latin typeface="+mj-lt"/>
                <a:ea typeface="+mj-ea"/>
                <a:cs typeface="+mj-cs"/>
              </a:rPr>
              <a:t>Areas for Improvement</a:t>
            </a:r>
          </a:p>
        </p:txBody>
      </p:sp>
      <p:sp>
        <p:nvSpPr>
          <p:cNvPr id="13" name="Rectangle 2"/>
          <p:cNvSpPr txBox="1">
            <a:spLocks noChangeArrowheads="1"/>
          </p:cNvSpPr>
          <p:nvPr/>
        </p:nvSpPr>
        <p:spPr>
          <a:xfrm>
            <a:off x="457200" y="1614488"/>
            <a:ext cx="8229600" cy="1143000"/>
          </a:xfrm>
          <a:prstGeom prst="rect">
            <a:avLst/>
          </a:prstGeom>
        </p:spPr>
        <p:txBody>
          <a:bodyPr anchor="ctr">
            <a:normAutofit/>
          </a:bodyPr>
          <a:lstStyle/>
          <a:p>
            <a:pPr marL="54864" algn="r" fontAlgn="auto">
              <a:spcAft>
                <a:spcPts val="0"/>
              </a:spcAft>
              <a:defRPr/>
            </a:pPr>
            <a:r>
              <a:rPr lang="en-US" sz="1700" b="1" dirty="0">
                <a:solidFill>
                  <a:schemeClr val="tx2">
                    <a:tint val="100000"/>
                    <a:shade val="90000"/>
                    <a:satMod val="250000"/>
                    <a:alpha val="100000"/>
                  </a:schemeClr>
                </a:solidFill>
                <a:latin typeface="Arial" pitchFamily="34" charset="0"/>
                <a:ea typeface="+mj-ea"/>
                <a:cs typeface="Arial" pitchFamily="34" charset="0"/>
              </a:rPr>
              <a:t>Percent of children in care with two or fewer placements </a:t>
            </a:r>
          </a:p>
        </p:txBody>
      </p:sp>
      <p:graphicFrame>
        <p:nvGraphicFramePr>
          <p:cNvPr id="17" name="Chart 16"/>
          <p:cNvGraphicFramePr/>
          <p:nvPr/>
        </p:nvGraphicFramePr>
        <p:xfrm>
          <a:off x="228600" y="2286000"/>
          <a:ext cx="7848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99333" name="AutoShape 11"/>
          <p:cNvSpPr>
            <a:spLocks noChangeArrowheads="1"/>
          </p:cNvSpPr>
          <p:nvPr/>
        </p:nvSpPr>
        <p:spPr bwMode="auto">
          <a:xfrm rot="10800000">
            <a:off x="8205788" y="2971800"/>
            <a:ext cx="762000" cy="1676400"/>
          </a:xfrm>
          <a:prstGeom prst="downArrow">
            <a:avLst>
              <a:gd name="adj1" fmla="val 50000"/>
              <a:gd name="adj2" fmla="val 55000"/>
            </a:avLst>
          </a:prstGeom>
          <a:solidFill>
            <a:schemeClr val="tx1"/>
          </a:solidFill>
          <a:ln w="9525">
            <a:solidFill>
              <a:schemeClr val="tx1"/>
            </a:solidFill>
            <a:miter lim="800000"/>
            <a:headEnd/>
            <a:tailEnd/>
          </a:ln>
        </p:spPr>
        <p:txBody>
          <a:bodyPr vert="eaVert" wrap="none" anchor="ctr"/>
          <a:lstStyle/>
          <a:p>
            <a:endParaRPr lang="en-US"/>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pPr algn="r"/>
            <a:r>
              <a:rPr lang="en-US" dirty="0" smtClean="0">
                <a:solidFill>
                  <a:srgbClr val="FF0000"/>
                </a:solidFill>
              </a:rPr>
              <a:t>Areas for Improvement</a:t>
            </a:r>
          </a:p>
        </p:txBody>
      </p:sp>
      <p:graphicFrame>
        <p:nvGraphicFramePr>
          <p:cNvPr id="4" name="Content Placeholder 3"/>
          <p:cNvGraphicFramePr>
            <a:graphicFrameLocks noGrp="1"/>
          </p:cNvGraphicFramePr>
          <p:nvPr>
            <p:ph idx="1"/>
          </p:nvPr>
        </p:nvGraphicFramePr>
        <p:xfrm>
          <a:off x="381000" y="1905000"/>
          <a:ext cx="8305800" cy="422116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176"/>
          <p:cNvSpPr txBox="1">
            <a:spLocks noChangeArrowheads="1"/>
          </p:cNvSpPr>
          <p:nvPr/>
        </p:nvSpPr>
        <p:spPr bwMode="auto">
          <a:xfrm>
            <a:off x="457200" y="1371600"/>
            <a:ext cx="8229600" cy="1016000"/>
          </a:xfrm>
          <a:prstGeom prst="rect">
            <a:avLst/>
          </a:prstGeom>
          <a:ln>
            <a:miter lim="800000"/>
            <a:headEnd/>
            <a:tailEnd/>
          </a:ln>
        </p:spPr>
        <p:txBody>
          <a:bodyPr anchor="ctr"/>
          <a:lstStyle/>
          <a:p>
            <a:pPr marL="54864" algn="r" fontAlgn="auto">
              <a:spcAft>
                <a:spcPts val="0"/>
              </a:spcAft>
              <a:defRPr/>
            </a:pPr>
            <a:r>
              <a:rPr lang="en-US" sz="3200" b="1" dirty="0">
                <a:latin typeface="+mj-lt"/>
              </a:rPr>
              <a:t>Youth 14 and older exiting to </a:t>
            </a:r>
          </a:p>
          <a:p>
            <a:pPr marL="54864" algn="r" fontAlgn="auto">
              <a:spcAft>
                <a:spcPts val="0"/>
              </a:spcAft>
              <a:defRPr/>
            </a:pPr>
            <a:r>
              <a:rPr lang="en-US" sz="3200" b="1" dirty="0">
                <a:latin typeface="+mj-lt"/>
              </a:rPr>
              <a:t>permanency prior to emancipation</a:t>
            </a:r>
            <a:r>
              <a:rPr lang="en-US" sz="3200" dirty="0">
                <a:latin typeface="+mj-lt"/>
              </a:rPr>
              <a:t> </a:t>
            </a:r>
            <a:endParaRPr lang="en-US" sz="3200" dirty="0">
              <a:latin typeface="+mj-lt"/>
              <a:ea typeface="+mj-ea"/>
              <a:cs typeface="+mj-cs"/>
            </a:endParaRPr>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85800" y="2209800"/>
          <a:ext cx="7772400" cy="405288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176"/>
          <p:cNvSpPr txBox="1">
            <a:spLocks noChangeArrowheads="1"/>
          </p:cNvSpPr>
          <p:nvPr/>
        </p:nvSpPr>
        <p:spPr bwMode="auto">
          <a:xfrm>
            <a:off x="457200" y="1371600"/>
            <a:ext cx="8229600" cy="1016000"/>
          </a:xfrm>
          <a:prstGeom prst="rect">
            <a:avLst/>
          </a:prstGeom>
          <a:ln>
            <a:miter lim="800000"/>
            <a:headEnd/>
            <a:tailEnd/>
          </a:ln>
        </p:spPr>
        <p:txBody>
          <a:bodyPr anchor="ctr"/>
          <a:lstStyle/>
          <a:p>
            <a:pPr marL="54864" algn="r" fontAlgn="auto">
              <a:spcAft>
                <a:spcPts val="0"/>
              </a:spcAft>
              <a:defRPr/>
            </a:pPr>
            <a:r>
              <a:rPr lang="en-US" sz="3200" b="1" dirty="0" smtClean="0">
                <a:latin typeface="+mj-lt"/>
              </a:rPr>
              <a:t>Median Months in custody </a:t>
            </a:r>
          </a:p>
          <a:p>
            <a:pPr marL="54864" algn="r" fontAlgn="auto">
              <a:spcAft>
                <a:spcPts val="0"/>
              </a:spcAft>
              <a:defRPr/>
            </a:pPr>
            <a:r>
              <a:rPr lang="en-US" sz="3200" b="1" dirty="0" smtClean="0">
                <a:latin typeface="+mj-lt"/>
              </a:rPr>
              <a:t>and Median Months to Reunification</a:t>
            </a:r>
            <a:endParaRPr lang="en-US" sz="3200" dirty="0">
              <a:latin typeface="+mj-lt"/>
              <a:ea typeface="+mj-ea"/>
              <a:cs typeface="+mj-cs"/>
            </a:endParaRPr>
          </a:p>
        </p:txBody>
      </p:sp>
      <p:sp>
        <p:nvSpPr>
          <p:cNvPr id="6" name="Title 1"/>
          <p:cNvSpPr>
            <a:spLocks noGrp="1"/>
          </p:cNvSpPr>
          <p:nvPr>
            <p:ph type="title"/>
          </p:nvPr>
        </p:nvSpPr>
        <p:spPr/>
        <p:txBody>
          <a:bodyPr/>
          <a:lstStyle/>
          <a:p>
            <a:pPr algn="r"/>
            <a:r>
              <a:rPr lang="en-US" dirty="0" smtClean="0">
                <a:solidFill>
                  <a:srgbClr val="FF0000"/>
                </a:solidFill>
              </a:rPr>
              <a:t>Areas for Improvement</a:t>
            </a:r>
          </a:p>
        </p:txBody>
      </p:sp>
      <p:sp>
        <p:nvSpPr>
          <p:cNvPr id="7" name="TextBox 6"/>
          <p:cNvSpPr txBox="1"/>
          <p:nvPr/>
        </p:nvSpPr>
        <p:spPr>
          <a:xfrm>
            <a:off x="1371600" y="3505200"/>
            <a:ext cx="2971800" cy="369332"/>
          </a:xfrm>
          <a:prstGeom prst="rect">
            <a:avLst/>
          </a:prstGeom>
          <a:noFill/>
        </p:spPr>
        <p:txBody>
          <a:bodyPr wrap="square" rtlCol="0">
            <a:spAutoFit/>
          </a:bodyPr>
          <a:lstStyle/>
          <a:p>
            <a:r>
              <a:rPr lang="en-US" dirty="0" smtClean="0">
                <a:latin typeface="+mn-lt"/>
              </a:rPr>
              <a:t>Median months in custody</a:t>
            </a:r>
            <a:endParaRPr lang="en-US" dirty="0">
              <a:latin typeface="+mn-lt"/>
            </a:endParaRP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p:cNvSpPr>
          <p:nvPr>
            <p:ph type="title"/>
          </p:nvPr>
        </p:nvSpPr>
        <p:spPr>
          <a:xfrm>
            <a:off x="533400" y="2743200"/>
            <a:ext cx="8229600" cy="1143000"/>
          </a:xfrm>
        </p:spPr>
        <p:txBody>
          <a:bodyPr/>
          <a:lstStyle/>
          <a:p>
            <a:r>
              <a:rPr lang="en-US" dirty="0" smtClean="0"/>
              <a:t>Conclusions</a:t>
            </a:r>
            <a:endParaRPr lang="en-US" dirty="0" smtClean="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762000" y="0"/>
            <a:ext cx="8229600" cy="1143000"/>
          </a:xfrm>
        </p:spPr>
        <p:txBody>
          <a:bodyPr/>
          <a:lstStyle/>
          <a:p>
            <a:pPr marL="53975" algn="r"/>
            <a:r>
              <a:rPr lang="en-US" dirty="0" smtClean="0">
                <a:solidFill>
                  <a:srgbClr val="FF0000"/>
                </a:solidFill>
              </a:rPr>
              <a:t>Acknowledgements</a:t>
            </a:r>
            <a:endParaRPr lang="en-US" dirty="0" smtClean="0">
              <a:solidFill>
                <a:srgbClr val="FF0000"/>
              </a:solidFill>
            </a:endParaRPr>
          </a:p>
        </p:txBody>
      </p:sp>
      <p:sp>
        <p:nvSpPr>
          <p:cNvPr id="6" name="Content Placeholder 5"/>
          <p:cNvSpPr>
            <a:spLocks noGrp="1"/>
          </p:cNvSpPr>
          <p:nvPr>
            <p:ph idx="1"/>
          </p:nvPr>
        </p:nvSpPr>
        <p:spPr>
          <a:xfrm>
            <a:off x="457200" y="2057400"/>
            <a:ext cx="8229600" cy="4068763"/>
          </a:xfrm>
        </p:spPr>
        <p:txBody>
          <a:bodyPr/>
          <a:lstStyle/>
          <a:p>
            <a:pPr>
              <a:buNone/>
            </a:pPr>
            <a:r>
              <a:rPr lang="en-US" sz="2400" dirty="0" smtClean="0"/>
              <a:t>The following people from Child and Family Services helped prepare the data and information for this presentation:</a:t>
            </a:r>
          </a:p>
          <a:p>
            <a:pPr algn="ctr">
              <a:buNone/>
            </a:pPr>
            <a:r>
              <a:rPr lang="en-US" sz="2400" dirty="0" err="1" smtClean="0"/>
              <a:t>Navina</a:t>
            </a:r>
            <a:r>
              <a:rPr lang="en-US" sz="2400" dirty="0" smtClean="0"/>
              <a:t> Forsythe, PhD, MPA</a:t>
            </a:r>
          </a:p>
          <a:p>
            <a:pPr algn="ctr">
              <a:buNone/>
            </a:pPr>
            <a:r>
              <a:rPr lang="en-US" sz="2400" dirty="0" smtClean="0"/>
              <a:t>Linda S. Wininger, MSW</a:t>
            </a:r>
          </a:p>
          <a:p>
            <a:pPr algn="ctr">
              <a:buNone/>
            </a:pPr>
            <a:r>
              <a:rPr lang="en-US" sz="2400" dirty="0" smtClean="0"/>
              <a:t>Vanessa </a:t>
            </a:r>
            <a:r>
              <a:rPr lang="en-US" sz="2400" smtClean="0"/>
              <a:t>Amburgey</a:t>
            </a:r>
            <a:endParaRPr lang="en-US" sz="2400" dirty="0" smtClean="0"/>
          </a:p>
          <a:p>
            <a:pPr algn="ctr">
              <a:buNone/>
            </a:pPr>
            <a:r>
              <a:rPr lang="en-US" sz="2400" dirty="0" smtClean="0"/>
              <a:t>Linda Prince</a:t>
            </a:r>
          </a:p>
          <a:p>
            <a:pPr algn="ctr">
              <a:buNone/>
            </a:pPr>
            <a:r>
              <a:rPr lang="en-US" sz="2400" dirty="0" smtClean="0"/>
              <a:t>Reina Forsythe</a:t>
            </a:r>
            <a:endParaRPr lang="en-US" sz="2400"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p:nvPr>
        </p:nvSpPr>
        <p:spPr>
          <a:xfrm>
            <a:off x="533400" y="2743200"/>
            <a:ext cx="8229600" cy="1143000"/>
          </a:xfrm>
        </p:spPr>
        <p:txBody>
          <a:bodyPr/>
          <a:lstStyle/>
          <a:p>
            <a:r>
              <a:rPr lang="en-US" dirty="0" smtClean="0"/>
              <a:t>Strengths and Successes</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4"/>
          <p:cNvSpPr>
            <a:spLocks noGrp="1" noChangeArrowheads="1"/>
          </p:cNvSpPr>
          <p:nvPr>
            <p:ph type="title"/>
          </p:nvPr>
        </p:nvSpPr>
        <p:spPr>
          <a:xfrm>
            <a:off x="1447800" y="1219200"/>
            <a:ext cx="7315200" cy="990600"/>
          </a:xfrm>
        </p:spPr>
        <p:txBody>
          <a:bodyPr/>
          <a:lstStyle/>
          <a:p>
            <a:pPr algn="r"/>
            <a:r>
              <a:rPr lang="en-US" sz="3200" dirty="0" smtClean="0"/>
              <a:t>Child and Family Team Meetings</a:t>
            </a:r>
          </a:p>
        </p:txBody>
      </p:sp>
      <p:sp>
        <p:nvSpPr>
          <p:cNvPr id="79874" name="Text Box 175"/>
          <p:cNvSpPr txBox="1">
            <a:spLocks noChangeArrowheads="1"/>
          </p:cNvSpPr>
          <p:nvPr/>
        </p:nvSpPr>
        <p:spPr bwMode="auto">
          <a:xfrm>
            <a:off x="381000" y="1981200"/>
            <a:ext cx="8382000" cy="646113"/>
          </a:xfrm>
          <a:prstGeom prst="rect">
            <a:avLst/>
          </a:prstGeom>
          <a:noFill/>
          <a:ln w="9525">
            <a:noFill/>
            <a:miter lim="800000"/>
            <a:headEnd/>
            <a:tailEnd/>
          </a:ln>
        </p:spPr>
        <p:txBody>
          <a:bodyPr>
            <a:spAutoFit/>
          </a:bodyPr>
          <a:lstStyle/>
          <a:p>
            <a:pPr>
              <a:spcBef>
                <a:spcPct val="50000"/>
              </a:spcBef>
            </a:pPr>
            <a:r>
              <a:rPr lang="en-US"/>
              <a:t>Percent of cases open at least 45 days with a Child and Family Team Meeting in the last 6 months</a:t>
            </a:r>
          </a:p>
        </p:txBody>
      </p:sp>
      <p:sp>
        <p:nvSpPr>
          <p:cNvPr id="22532" name="Rectangle 176"/>
          <p:cNvSpPr>
            <a:spLocks noChangeArrowheads="1"/>
          </p:cNvSpPr>
          <p:nvPr/>
        </p:nvSpPr>
        <p:spPr bwMode="auto">
          <a:xfrm>
            <a:off x="457200" y="274638"/>
            <a:ext cx="8229600" cy="715962"/>
          </a:xfrm>
          <a:prstGeom prst="rect">
            <a:avLst/>
          </a:prstGeom>
          <a:noFill/>
          <a:ln w="9525">
            <a:noFill/>
            <a:miter lim="800000"/>
            <a:headEnd/>
            <a:tailEnd/>
          </a:ln>
        </p:spPr>
        <p:txBody>
          <a:bodyPr anchor="ctr"/>
          <a:lstStyle/>
          <a:p>
            <a:pPr marL="54864" algn="r" fontAlgn="auto">
              <a:spcAft>
                <a:spcPts val="0"/>
              </a:spcAft>
              <a:defRPr/>
            </a:pPr>
            <a:r>
              <a:rPr lang="en-US" sz="4400" dirty="0">
                <a:solidFill>
                  <a:srgbClr val="FF0000"/>
                </a:solidFill>
                <a:latin typeface="+mj-lt"/>
                <a:ea typeface="+mj-ea"/>
                <a:cs typeface="+mj-cs"/>
              </a:rPr>
              <a:t>Strengths and Successes </a:t>
            </a:r>
          </a:p>
        </p:txBody>
      </p:sp>
      <p:graphicFrame>
        <p:nvGraphicFramePr>
          <p:cNvPr id="7" name="Content Placeholder 6"/>
          <p:cNvGraphicFramePr>
            <a:graphicFrameLocks noGrp="1"/>
          </p:cNvGraphicFramePr>
          <p:nvPr>
            <p:ph idx="1"/>
          </p:nvPr>
        </p:nvGraphicFramePr>
        <p:xfrm>
          <a:off x="457200" y="2667000"/>
          <a:ext cx="8229600" cy="34591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76"/>
          <p:cNvSpPr>
            <a:spLocks noGrp="1" noChangeArrowheads="1"/>
          </p:cNvSpPr>
          <p:nvPr>
            <p:ph type="title"/>
          </p:nvPr>
        </p:nvSpPr>
        <p:spPr>
          <a:xfrm>
            <a:off x="457200" y="1447800"/>
            <a:ext cx="8229600" cy="635000"/>
          </a:xfrm>
        </p:spPr>
        <p:txBody>
          <a:bodyPr/>
          <a:lstStyle/>
          <a:p>
            <a:pPr marL="53975" algn="r"/>
            <a:r>
              <a:rPr lang="en-US" sz="3200" dirty="0" smtClean="0"/>
              <a:t>Timeliness of Investigations </a:t>
            </a:r>
          </a:p>
        </p:txBody>
      </p:sp>
      <p:sp>
        <p:nvSpPr>
          <p:cNvPr id="4099" name="Rectangle 3"/>
          <p:cNvSpPr>
            <a:spLocks noGrp="1" noChangeArrowheads="1"/>
          </p:cNvSpPr>
          <p:nvPr>
            <p:ph type="body" sz="half" idx="4294967295"/>
          </p:nvPr>
        </p:nvSpPr>
        <p:spPr>
          <a:xfrm>
            <a:off x="457200" y="2057400"/>
            <a:ext cx="8686800" cy="304800"/>
          </a:xfrm>
        </p:spPr>
        <p:txBody>
          <a:bodyPr rtlCol="0">
            <a:normAutofit fontScale="47500" lnSpcReduction="20000"/>
          </a:bodyPr>
          <a:lstStyle/>
          <a:p>
            <a:pPr fontAlgn="auto">
              <a:spcBef>
                <a:spcPts val="0"/>
              </a:spcBef>
              <a:spcAft>
                <a:spcPts val="0"/>
              </a:spcAft>
              <a:buFont typeface="Wingdings" pitchFamily="2" charset="2"/>
              <a:buNone/>
              <a:defRPr/>
            </a:pPr>
            <a:r>
              <a:rPr lang="en-US" sz="2900" dirty="0">
                <a:latin typeface="Arial" pitchFamily="34" charset="0"/>
                <a:cs typeface="Arial" pitchFamily="34" charset="0"/>
              </a:rPr>
              <a:t>Initial face-to-face contact with the alleged child victim to assess safety within the timeframes remains </a:t>
            </a:r>
            <a:r>
              <a:rPr lang="en-US" sz="2900" dirty="0" smtClean="0">
                <a:latin typeface="Arial" pitchFamily="34" charset="0"/>
                <a:cs typeface="Arial" pitchFamily="34" charset="0"/>
              </a:rPr>
              <a:t>high</a:t>
            </a:r>
          </a:p>
          <a:p>
            <a:pPr fontAlgn="auto">
              <a:spcBef>
                <a:spcPts val="0"/>
              </a:spcBef>
              <a:spcAft>
                <a:spcPts val="0"/>
              </a:spcAft>
              <a:buFont typeface="Wingdings" pitchFamily="2" charset="2"/>
              <a:buNone/>
              <a:defRPr/>
            </a:pPr>
            <a:endParaRPr lang="en-US" sz="2200" dirty="0"/>
          </a:p>
        </p:txBody>
      </p:sp>
      <p:sp>
        <p:nvSpPr>
          <p:cNvPr id="9" name="Rectangle 176"/>
          <p:cNvSpPr>
            <a:spLocks noChangeArrowheads="1"/>
          </p:cNvSpPr>
          <p:nvPr/>
        </p:nvSpPr>
        <p:spPr bwMode="auto">
          <a:xfrm>
            <a:off x="457200" y="274638"/>
            <a:ext cx="8229600" cy="715962"/>
          </a:xfrm>
          <a:prstGeom prst="rect">
            <a:avLst/>
          </a:prstGeom>
          <a:noFill/>
          <a:ln w="9525">
            <a:noFill/>
            <a:miter lim="800000"/>
            <a:headEnd/>
            <a:tailEnd/>
          </a:ln>
        </p:spPr>
        <p:txBody>
          <a:bodyPr anchor="ctr"/>
          <a:lstStyle/>
          <a:p>
            <a:pPr marL="54864" algn="r" fontAlgn="auto">
              <a:spcAft>
                <a:spcPts val="0"/>
              </a:spcAft>
              <a:defRPr/>
            </a:pPr>
            <a:r>
              <a:rPr lang="en-US" sz="4400" dirty="0">
                <a:solidFill>
                  <a:srgbClr val="FF0000"/>
                </a:solidFill>
                <a:latin typeface="+mj-lt"/>
                <a:ea typeface="+mj-ea"/>
                <a:cs typeface="+mj-cs"/>
              </a:rPr>
              <a:t>Strengths and Successes </a:t>
            </a:r>
          </a:p>
        </p:txBody>
      </p:sp>
      <p:graphicFrame>
        <p:nvGraphicFramePr>
          <p:cNvPr id="13" name="Chart 12"/>
          <p:cNvGraphicFramePr>
            <a:graphicFrameLocks/>
          </p:cNvGraphicFramePr>
          <p:nvPr/>
        </p:nvGraphicFramePr>
        <p:xfrm>
          <a:off x="533400" y="2286000"/>
          <a:ext cx="8229599" cy="37290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1447800"/>
            <a:ext cx="8229600" cy="990600"/>
          </a:xfrm>
          <a:prstGeom prst="rect">
            <a:avLst/>
          </a:prstGeom>
        </p:spPr>
        <p:txBody>
          <a:bodyPr anchor="ctr">
            <a:noAutofit/>
          </a:bodyPr>
          <a:lstStyle/>
          <a:p>
            <a:pPr algn="r" fontAlgn="auto">
              <a:spcAft>
                <a:spcPts val="0"/>
              </a:spcAft>
              <a:defRPr/>
            </a:pPr>
            <a:r>
              <a:rPr lang="en-US" sz="3200" dirty="0">
                <a:latin typeface="+mj-lt"/>
                <a:ea typeface="+mj-ea"/>
                <a:cs typeface="+mj-cs"/>
              </a:rPr>
              <a:t>Re-entry and </a:t>
            </a:r>
            <a:endParaRPr lang="en-US" sz="3200" dirty="0" smtClean="0">
              <a:latin typeface="+mj-lt"/>
              <a:ea typeface="+mj-ea"/>
              <a:cs typeface="+mj-cs"/>
            </a:endParaRPr>
          </a:p>
          <a:p>
            <a:pPr algn="r" fontAlgn="auto">
              <a:spcAft>
                <a:spcPts val="0"/>
              </a:spcAft>
              <a:defRPr/>
            </a:pPr>
            <a:r>
              <a:rPr lang="en-US" sz="3200" dirty="0" smtClean="0">
                <a:latin typeface="+mj-lt"/>
                <a:ea typeface="+mj-ea"/>
                <a:cs typeface="+mj-cs"/>
              </a:rPr>
              <a:t>Reunification </a:t>
            </a:r>
            <a:r>
              <a:rPr lang="en-US" sz="3200" dirty="0">
                <a:latin typeface="+mj-lt"/>
                <a:ea typeface="+mj-ea"/>
                <a:cs typeface="+mj-cs"/>
              </a:rPr>
              <a:t>in 12 months</a:t>
            </a:r>
          </a:p>
        </p:txBody>
      </p:sp>
      <p:graphicFrame>
        <p:nvGraphicFramePr>
          <p:cNvPr id="1027" name="Object 3"/>
          <p:cNvGraphicFramePr>
            <a:graphicFrameLocks noChangeAspect="1"/>
          </p:cNvGraphicFramePr>
          <p:nvPr/>
        </p:nvGraphicFramePr>
        <p:xfrm>
          <a:off x="228600" y="2286000"/>
          <a:ext cx="8385175" cy="3886200"/>
        </p:xfrm>
        <a:graphic>
          <a:graphicData uri="http://schemas.openxmlformats.org/presentationml/2006/ole">
            <p:oleObj spid="_x0000_s1027" name="Chart" r:id="rId4" imgW="4314860" imgH="2571935" progId="Excel.Sheet.8">
              <p:embed/>
            </p:oleObj>
          </a:graphicData>
        </a:graphic>
      </p:graphicFrame>
      <p:sp>
        <p:nvSpPr>
          <p:cNvPr id="8" name="Rectangle 176"/>
          <p:cNvSpPr>
            <a:spLocks noChangeArrowheads="1"/>
          </p:cNvSpPr>
          <p:nvPr/>
        </p:nvSpPr>
        <p:spPr bwMode="auto">
          <a:xfrm>
            <a:off x="457200" y="274638"/>
            <a:ext cx="8229600" cy="715962"/>
          </a:xfrm>
          <a:prstGeom prst="rect">
            <a:avLst/>
          </a:prstGeom>
          <a:noFill/>
          <a:ln w="9525">
            <a:noFill/>
            <a:miter lim="800000"/>
            <a:headEnd/>
            <a:tailEnd/>
          </a:ln>
        </p:spPr>
        <p:txBody>
          <a:bodyPr anchor="ctr"/>
          <a:lstStyle/>
          <a:p>
            <a:pPr marL="54864" algn="r" fontAlgn="auto">
              <a:spcAft>
                <a:spcPts val="0"/>
              </a:spcAft>
              <a:defRPr/>
            </a:pPr>
            <a:r>
              <a:rPr lang="en-US" sz="4400" dirty="0">
                <a:solidFill>
                  <a:srgbClr val="FF0000"/>
                </a:solidFill>
                <a:latin typeface="+mj-lt"/>
                <a:ea typeface="+mj-ea"/>
                <a:cs typeface="+mj-cs"/>
              </a:rPr>
              <a:t>Strengths and Successes </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76"/>
          <p:cNvSpPr txBox="1">
            <a:spLocks noChangeArrowheads="1"/>
          </p:cNvSpPr>
          <p:nvPr/>
        </p:nvSpPr>
        <p:spPr bwMode="auto">
          <a:xfrm>
            <a:off x="914400" y="1371600"/>
            <a:ext cx="8229600" cy="1295400"/>
          </a:xfrm>
          <a:prstGeom prst="rect">
            <a:avLst/>
          </a:prstGeom>
          <a:ln>
            <a:miter lim="800000"/>
            <a:headEnd/>
            <a:tailEnd/>
          </a:ln>
        </p:spPr>
        <p:txBody>
          <a:bodyPr anchor="ctr">
            <a:normAutofit/>
          </a:bodyPr>
          <a:lstStyle/>
          <a:p>
            <a:pPr marL="54864" algn="r" fontAlgn="auto">
              <a:spcAft>
                <a:spcPts val="0"/>
              </a:spcAft>
              <a:defRPr/>
            </a:pPr>
            <a:r>
              <a:rPr lang="en-US" sz="3200" dirty="0">
                <a:latin typeface="+mj-lt"/>
                <a:ea typeface="+mj-ea"/>
                <a:cs typeface="+mj-cs"/>
              </a:rPr>
              <a:t>Percent of In Home Child Clients </a:t>
            </a:r>
            <a:r>
              <a:rPr lang="en-US" sz="3200" dirty="0" smtClean="0">
                <a:latin typeface="+mj-lt"/>
                <a:ea typeface="+mj-ea"/>
                <a:cs typeface="+mj-cs"/>
              </a:rPr>
              <a:t>Without</a:t>
            </a:r>
          </a:p>
          <a:p>
            <a:pPr marL="54864" algn="r" fontAlgn="auto">
              <a:spcAft>
                <a:spcPts val="0"/>
              </a:spcAft>
              <a:defRPr/>
            </a:pPr>
            <a:r>
              <a:rPr lang="en-US" sz="3200" dirty="0" smtClean="0">
                <a:latin typeface="+mj-lt"/>
                <a:ea typeface="+mj-ea"/>
                <a:cs typeface="+mj-cs"/>
              </a:rPr>
              <a:t> </a:t>
            </a:r>
            <a:r>
              <a:rPr lang="en-US" sz="3200" dirty="0">
                <a:latin typeface="+mj-lt"/>
                <a:ea typeface="+mj-ea"/>
                <a:cs typeface="+mj-cs"/>
              </a:rPr>
              <a:t>a Subsequent  Foster Care within 12 months</a:t>
            </a:r>
          </a:p>
        </p:txBody>
      </p:sp>
      <p:graphicFrame>
        <p:nvGraphicFramePr>
          <p:cNvPr id="7" name="Chart 6"/>
          <p:cNvGraphicFramePr/>
          <p:nvPr/>
        </p:nvGraphicFramePr>
        <p:xfrm>
          <a:off x="536575" y="2597150"/>
          <a:ext cx="82296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87043" name="Rectangle 176"/>
          <p:cNvSpPr>
            <a:spLocks noGrp="1" noChangeArrowheads="1"/>
          </p:cNvSpPr>
          <p:nvPr>
            <p:ph type="title"/>
          </p:nvPr>
        </p:nvSpPr>
        <p:spPr>
          <a:xfrm>
            <a:off x="685800" y="228600"/>
            <a:ext cx="8229600" cy="1143000"/>
          </a:xfrm>
        </p:spPr>
        <p:txBody>
          <a:bodyPr/>
          <a:lstStyle/>
          <a:p>
            <a:pPr marL="53975" algn="r"/>
            <a:r>
              <a:rPr lang="en-US" smtClean="0">
                <a:solidFill>
                  <a:srgbClr val="FF0000"/>
                </a:solidFill>
              </a:rPr>
              <a:t>Strengths and Successes </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381000" y="2362200"/>
          <a:ext cx="83058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89090" name="Rectangle 176"/>
          <p:cNvSpPr>
            <a:spLocks noGrp="1" noChangeArrowheads="1"/>
          </p:cNvSpPr>
          <p:nvPr>
            <p:ph type="title"/>
          </p:nvPr>
        </p:nvSpPr>
        <p:spPr/>
        <p:txBody>
          <a:bodyPr/>
          <a:lstStyle/>
          <a:p>
            <a:pPr marL="53975" algn="r"/>
            <a:r>
              <a:rPr lang="en-US" smtClean="0">
                <a:solidFill>
                  <a:srgbClr val="FF0000"/>
                </a:solidFill>
              </a:rPr>
              <a:t>Strengths and Successes </a:t>
            </a:r>
          </a:p>
        </p:txBody>
      </p:sp>
      <p:sp>
        <p:nvSpPr>
          <p:cNvPr id="4" name="Rectangle 176"/>
          <p:cNvSpPr txBox="1">
            <a:spLocks noChangeArrowheads="1"/>
          </p:cNvSpPr>
          <p:nvPr/>
        </p:nvSpPr>
        <p:spPr bwMode="auto">
          <a:xfrm>
            <a:off x="457200" y="1447800"/>
            <a:ext cx="8229600" cy="1143000"/>
          </a:xfrm>
          <a:prstGeom prst="rect">
            <a:avLst/>
          </a:prstGeom>
          <a:ln>
            <a:miter lim="800000"/>
            <a:headEnd/>
            <a:tailEnd/>
          </a:ln>
        </p:spPr>
        <p:txBody>
          <a:bodyPr anchor="ctr">
            <a:normAutofit/>
          </a:bodyPr>
          <a:lstStyle/>
          <a:p>
            <a:pPr marL="54864" algn="r" fontAlgn="auto">
              <a:spcAft>
                <a:spcPts val="0"/>
              </a:spcAft>
              <a:defRPr/>
            </a:pPr>
            <a:r>
              <a:rPr lang="en-US" sz="3200" dirty="0">
                <a:latin typeface="+mj-lt"/>
                <a:ea typeface="+mj-ea"/>
                <a:cs typeface="+mj-cs"/>
              </a:rPr>
              <a:t>Percent of Children whose </a:t>
            </a:r>
          </a:p>
          <a:p>
            <a:pPr marL="54864" algn="r" fontAlgn="auto">
              <a:spcAft>
                <a:spcPts val="0"/>
              </a:spcAft>
              <a:defRPr/>
            </a:pPr>
            <a:r>
              <a:rPr lang="en-US" sz="3200" dirty="0">
                <a:latin typeface="+mj-lt"/>
                <a:ea typeface="+mj-ea"/>
                <a:cs typeface="+mj-cs"/>
              </a:rPr>
              <a:t>First Placement was with Kin</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457200" y="1295400"/>
            <a:ext cx="8229600" cy="1143000"/>
          </a:xfrm>
        </p:spPr>
        <p:txBody>
          <a:bodyPr/>
          <a:lstStyle/>
          <a:p>
            <a:pPr marL="53975" algn="r"/>
            <a:r>
              <a:rPr lang="en-US" sz="3200" dirty="0" smtClean="0"/>
              <a:t>Adoption Successes</a:t>
            </a:r>
          </a:p>
        </p:txBody>
      </p:sp>
      <p:sp>
        <p:nvSpPr>
          <p:cNvPr id="91138" name="Rectangle 3"/>
          <p:cNvSpPr>
            <a:spLocks noGrp="1" noChangeArrowheads="1"/>
          </p:cNvSpPr>
          <p:nvPr>
            <p:ph idx="1"/>
          </p:nvPr>
        </p:nvSpPr>
        <p:spPr>
          <a:xfrm>
            <a:off x="457200" y="2743200"/>
            <a:ext cx="8229600" cy="3429000"/>
          </a:xfrm>
        </p:spPr>
        <p:txBody>
          <a:bodyPr/>
          <a:lstStyle/>
          <a:p>
            <a:pPr>
              <a:lnSpc>
                <a:spcPct val="90000"/>
              </a:lnSpc>
              <a:spcAft>
                <a:spcPct val="100000"/>
              </a:spcAft>
            </a:pPr>
            <a:r>
              <a:rPr lang="en-US" sz="2000" b="1" dirty="0" smtClean="0">
                <a:latin typeface="Arial" charset="0"/>
                <a:cs typeface="Arial" charset="0"/>
              </a:rPr>
              <a:t>We far exceed the national standard for youth who exit care to adoption doing so within 24 months of entering </a:t>
            </a:r>
            <a:r>
              <a:rPr lang="en-US" sz="2000" b="1" dirty="0" smtClean="0">
                <a:latin typeface="Arial" charset="0"/>
                <a:cs typeface="Arial" charset="0"/>
              </a:rPr>
              <a:t>custody</a:t>
            </a:r>
          </a:p>
          <a:p>
            <a:pPr>
              <a:lnSpc>
                <a:spcPct val="90000"/>
              </a:lnSpc>
              <a:spcAft>
                <a:spcPct val="100000"/>
              </a:spcAft>
            </a:pPr>
            <a:r>
              <a:rPr lang="en-US" sz="2000" b="1" dirty="0" smtClean="0">
                <a:latin typeface="Arial" charset="0"/>
                <a:cs typeface="Arial" charset="0"/>
              </a:rPr>
              <a:t>In </a:t>
            </a:r>
            <a:r>
              <a:rPr lang="en-US" sz="2000" b="1" dirty="0" smtClean="0">
                <a:latin typeface="Arial" charset="0"/>
                <a:cs typeface="Arial" charset="0"/>
              </a:rPr>
              <a:t>Utah 84% of children are adopted within 12 months of becoming legally free, nationally the median is 45.8%</a:t>
            </a:r>
          </a:p>
          <a:p>
            <a:pPr>
              <a:lnSpc>
                <a:spcPct val="90000"/>
              </a:lnSpc>
              <a:spcAft>
                <a:spcPct val="100000"/>
              </a:spcAft>
            </a:pPr>
            <a:endParaRPr lang="en-US" sz="2000" b="1" dirty="0" smtClean="0">
              <a:latin typeface="Arial" charset="0"/>
              <a:cs typeface="Arial" charset="0"/>
            </a:endParaRPr>
          </a:p>
        </p:txBody>
      </p:sp>
      <p:sp>
        <p:nvSpPr>
          <p:cNvPr id="5" name="Rectangle 176"/>
          <p:cNvSpPr>
            <a:spLocks noChangeArrowheads="1"/>
          </p:cNvSpPr>
          <p:nvPr/>
        </p:nvSpPr>
        <p:spPr bwMode="auto">
          <a:xfrm>
            <a:off x="457200" y="274638"/>
            <a:ext cx="8229600" cy="715962"/>
          </a:xfrm>
          <a:prstGeom prst="rect">
            <a:avLst/>
          </a:prstGeom>
          <a:noFill/>
          <a:ln w="9525">
            <a:noFill/>
            <a:miter lim="800000"/>
            <a:headEnd/>
            <a:tailEnd/>
          </a:ln>
        </p:spPr>
        <p:txBody>
          <a:bodyPr anchor="ctr"/>
          <a:lstStyle/>
          <a:p>
            <a:pPr marL="54864" algn="r" fontAlgn="auto">
              <a:spcAft>
                <a:spcPts val="0"/>
              </a:spcAft>
              <a:defRPr/>
            </a:pPr>
            <a:r>
              <a:rPr lang="en-US" sz="4400" dirty="0">
                <a:solidFill>
                  <a:srgbClr val="FF0000"/>
                </a:solidFill>
                <a:latin typeface="+mj-lt"/>
                <a:ea typeface="+mj-ea"/>
                <a:cs typeface="+mj-cs"/>
              </a:rPr>
              <a:t>Strengths and Successes </a:t>
            </a: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ummitTemplat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Summi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F1018B4A15854994F0D80044D2380A" ma:contentTypeVersion="24" ma:contentTypeDescription="Create a new document." ma:contentTypeScope="" ma:versionID="dcb7f3929a31d4e19a1d1de0c2ebee4e">
  <xsd:schema xmlns:xsd="http://www.w3.org/2001/XMLSchema" xmlns:xs="http://www.w3.org/2001/XMLSchema" xmlns:p="http://schemas.microsoft.com/office/2006/metadata/properties" xmlns:ns2="3fa49dda-2b2a-469e-86ff-84d7b72d51e0" xmlns:ns3="3cdc1c9a-72c0-42a1-82c1-4397415c0faa" targetNamespace="http://schemas.microsoft.com/office/2006/metadata/properties" ma:root="true" ma:fieldsID="16de825915ecaacfd8e8c2c3304aac05" ns2:_="" ns3:_="">
    <xsd:import namespace="3fa49dda-2b2a-469e-86ff-84d7b72d51e0"/>
    <xsd:import namespace="3cdc1c9a-72c0-42a1-82c1-4397415c0faa"/>
    <xsd:element name="properties">
      <xsd:complexType>
        <xsd:sequence>
          <xsd:element name="documentManagement">
            <xsd:complexType>
              <xsd:all>
                <xsd:element ref="ns2:MediaServiceMetadata" minOccurs="0"/>
                <xsd:element ref="ns2:MediaServiceFastMetadata" minOccurs="0"/>
                <xsd:element ref="ns2:DocStatus" minOccurs="0"/>
                <xsd:element ref="ns3:SharedWithUsers" minOccurs="0"/>
                <xsd:element ref="ns3:SharedWithDetails" minOccurs="0"/>
                <xsd:element ref="ns2:MediaLengthInSeconds" minOccurs="0"/>
                <xsd:element ref="ns2:MediaServiceDateTaken" minOccurs="0"/>
                <xsd:element ref="ns2:Sprint"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49dda-2b2a-469e-86ff-84d7b72d51e0"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DocStatus" ma:index="7" nillable="true" ma:displayName="Doc Status" ma:default="Draft" ma:format="Dropdown" ma:internalName="DocStatus" ma:readOnly="false">
      <xsd:simpleType>
        <xsd:restriction base="dms:Choice">
          <xsd:enumeration value="Draft"/>
          <xsd:enumeration value="Under Review"/>
          <xsd:enumeration value="Approved"/>
          <xsd:enumeration value="Ready For Tech Spec"/>
          <xsd:enumeration value="Ready for Review"/>
          <xsd:enumeration value="Approved (Tech Spec Complete)"/>
        </xsd:restriction>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Sprint" ma:index="12" nillable="true" ma:displayName="Sprint" ma:format="Dropdown" ma:internalName="Sprint" ma:readOnly="false">
      <xsd:simpleType>
        <xsd:restriction base="dms:Choice">
          <xsd:enumeration value="Sprint 1"/>
          <xsd:enumeration value="Sprint 2"/>
          <xsd:enumeration value="Sprint 3"/>
          <xsd:enumeration value="Sprint 4"/>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2ab66ea-cec7-4ca2-a1de-1c2ee0884484"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dc1c9a-72c0-42a1-82c1-4397415c0faa"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8a2f2b3b-e514-4c14-9d81-f1c08af65539}" ma:internalName="TaxCatchAll" ma:showField="CatchAllData" ma:web="3cdc1c9a-72c0-42a1-82c1-4397415c0f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cdc1c9a-72c0-42a1-82c1-4397415c0faa" xsi:nil="true"/>
    <Sprint xmlns="3fa49dda-2b2a-469e-86ff-84d7b72d51e0" xsi:nil="true"/>
    <lcf76f155ced4ddcb4097134ff3c332f xmlns="3fa49dda-2b2a-469e-86ff-84d7b72d51e0">
      <Terms xmlns="http://schemas.microsoft.com/office/infopath/2007/PartnerControls"/>
    </lcf76f155ced4ddcb4097134ff3c332f>
    <DocStatus xmlns="3fa49dda-2b2a-469e-86ff-84d7b72d51e0">Draft</DocStatus>
  </documentManagement>
</p:properties>
</file>

<file path=customXml/itemProps1.xml><?xml version="1.0" encoding="utf-8"?>
<ds:datastoreItem xmlns:ds="http://schemas.openxmlformats.org/officeDocument/2006/customXml" ds:itemID="{768CF601-5DC0-4E04-BF1D-F19388655624}"/>
</file>

<file path=customXml/itemProps2.xml><?xml version="1.0" encoding="utf-8"?>
<ds:datastoreItem xmlns:ds="http://schemas.openxmlformats.org/officeDocument/2006/customXml" ds:itemID="{AC2AED21-FE8B-425E-8942-72EABDD4E584}"/>
</file>

<file path=customXml/itemProps3.xml><?xml version="1.0" encoding="utf-8"?>
<ds:datastoreItem xmlns:ds="http://schemas.openxmlformats.org/officeDocument/2006/customXml" ds:itemID="{65A6E180-01D4-4586-9603-DBE8A8CD51BF}"/>
</file>

<file path=docProps/app.xml><?xml version="1.0" encoding="utf-8"?>
<Properties xmlns="http://schemas.openxmlformats.org/officeDocument/2006/extended-properties" xmlns:vt="http://schemas.openxmlformats.org/officeDocument/2006/docPropsVTypes">
  <Template>Foundry</Template>
  <TotalTime>9051</TotalTime>
  <Words>1081</Words>
  <Application>Microsoft Office PowerPoint</Application>
  <PresentationFormat>On-screen Show (4:3)</PresentationFormat>
  <Paragraphs>102</Paragraphs>
  <Slides>17</Slides>
  <Notes>14</Notes>
  <HiddenSlides>0</HiddenSlides>
  <MMClips>0</MMClips>
  <ScaleCrop>false</ScaleCrop>
  <HeadingPairs>
    <vt:vector size="6" baseType="variant">
      <vt:variant>
        <vt:lpstr>Theme</vt:lpstr>
      </vt:variant>
      <vt:variant>
        <vt:i4>6</vt:i4>
      </vt:variant>
      <vt:variant>
        <vt:lpstr>Embedded OLE Servers</vt:lpstr>
      </vt:variant>
      <vt:variant>
        <vt:i4>2</vt:i4>
      </vt:variant>
      <vt:variant>
        <vt:lpstr>Slide Titles</vt:lpstr>
      </vt:variant>
      <vt:variant>
        <vt:i4>17</vt:i4>
      </vt:variant>
    </vt:vector>
  </HeadingPairs>
  <TitlesOfParts>
    <vt:vector size="25" baseType="lpstr">
      <vt:lpstr>1_Custom Design</vt:lpstr>
      <vt:lpstr>Custom Design</vt:lpstr>
      <vt:lpstr>SummitTemplate</vt:lpstr>
      <vt:lpstr>2_Custom Design</vt:lpstr>
      <vt:lpstr>1_SummitTemplate</vt:lpstr>
      <vt:lpstr>3_Custom Design</vt:lpstr>
      <vt:lpstr>Chart</vt:lpstr>
      <vt:lpstr>Microsoft Excel Chart</vt:lpstr>
      <vt:lpstr>Slide 1</vt:lpstr>
      <vt:lpstr>Acknowledgements</vt:lpstr>
      <vt:lpstr>Strengths and Successes</vt:lpstr>
      <vt:lpstr>Child and Family Team Meetings</vt:lpstr>
      <vt:lpstr>Timeliness of Investigations </vt:lpstr>
      <vt:lpstr>Slide 6</vt:lpstr>
      <vt:lpstr>Strengths and Successes </vt:lpstr>
      <vt:lpstr>Strengths and Successes </vt:lpstr>
      <vt:lpstr>Adoption Successes</vt:lpstr>
      <vt:lpstr>Strengths and Successes </vt:lpstr>
      <vt:lpstr>Areas Needing Improvement</vt:lpstr>
      <vt:lpstr>Foster Care Cases</vt:lpstr>
      <vt:lpstr>Proportion of In Home and  Foster Care Clients</vt:lpstr>
      <vt:lpstr>Placement Stability</vt:lpstr>
      <vt:lpstr>Areas for Improvement</vt:lpstr>
      <vt:lpstr>Areas for Improvement</vt:lpstr>
      <vt:lpstr>Conclusions</vt:lpstr>
    </vt:vector>
  </TitlesOfParts>
  <Company>Department of Human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and Family Team Meetings</dc:title>
  <dc:creator>vvallejo</dc:creator>
  <cp:lastModifiedBy>LSW</cp:lastModifiedBy>
  <cp:revision>49</cp:revision>
  <dcterms:created xsi:type="dcterms:W3CDTF">2010-09-02T21:57:20Z</dcterms:created>
  <dcterms:modified xsi:type="dcterms:W3CDTF">2010-10-19T18:26:39Z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0x010100E8F1018B4A15854994F0D80044D2380A</vt:lpwstr>
  </property>
</Properties>
</file>