
<file path=[Content_Types].xml><?xml version="1.0" encoding="utf-8"?>
<Types xmlns="http://schemas.openxmlformats.org/package/2006/content-types">
  <Default Extension="png" ContentType="image/png"/>
  <Default Extension="rels" ContentType="application/vnd.openxmlformats-package.relationships+xml"/>
  <Default Extension="jpeg" ContentType="image/jpeg"/>
  <Default Extension="xml" ContentType="application/xml"/>
  <Default Extension="vml" ContentType="application/vnd.openxmlformats-officedocument.vmlDrawing"/>
  <Override PartName="/ppt/diagrams/data4.xml" ContentType="application/vnd.openxmlformats-officedocument.drawingml.diagramData+xml"/>
  <Override PartName="/ppt/diagrams/data26.xml" ContentType="application/vnd.openxmlformats-officedocument.drawingml.diagramData+xml"/>
  <Override PartName="/ppt/diagrams/data25.xml" ContentType="application/vnd.openxmlformats-officedocument.drawingml.diagramData+xml"/>
  <Override PartName="/ppt/diagrams/data24.xml" ContentType="application/vnd.openxmlformats-officedocument.drawingml.diagramData+xml"/>
  <Override PartName="/ppt/diagrams/data23.xml" ContentType="application/vnd.openxmlformats-officedocument.drawingml.diagramData+xml"/>
  <Override PartName="/ppt/diagrams/data22.xml" ContentType="application/vnd.openxmlformats-officedocument.drawingml.diagramData+xml"/>
  <Override PartName="/ppt/diagrams/data27.xml" ContentType="application/vnd.openxmlformats-officedocument.drawingml.diagramData+xml"/>
  <Override PartName="/ppt/diagrams/data29.xml" ContentType="application/vnd.openxmlformats-officedocument.drawingml.diagramData+xml"/>
  <Override PartName="/ppt/diagrams/data21.xml" ContentType="application/vnd.openxmlformats-officedocument.drawingml.diagramData+xml"/>
  <Override PartName="/ppt/diagrams/data30.xml" ContentType="application/vnd.openxmlformats-officedocument.drawingml.diagramData+xml"/>
  <Override PartName="/ppt/diagrams/data28.xml" ContentType="application/vnd.openxmlformats-officedocument.drawingml.diagramData+xml"/>
  <Override PartName="/ppt/diagrams/data20.xml" ContentType="application/vnd.openxmlformats-officedocument.drawingml.diagramData+xml"/>
  <Override PartName="/ppt/diagrams/data19.xml" ContentType="application/vnd.openxmlformats-officedocument.drawingml.diagramData+xml"/>
  <Override PartName="/ppt/diagrams/data10.xml" ContentType="application/vnd.openxmlformats-officedocument.drawingml.diagramData+xml"/>
  <Override PartName="/ppt/diagrams/data9.xml" ContentType="application/vnd.openxmlformats-officedocument.drawingml.diagramData+xml"/>
  <Override PartName="/ppt/diagrams/data8.xml" ContentType="application/vnd.openxmlformats-officedocument.drawingml.diagramData+xml"/>
  <Override PartName="/ppt/diagrams/data7.xml" ContentType="application/vnd.openxmlformats-officedocument.drawingml.diagramData+xml"/>
  <Override PartName="/ppt/diagrams/data6.xml" ContentType="application/vnd.openxmlformats-officedocument.drawingml.diagramData+xml"/>
  <Override PartName="/ppt/diagrams/data11.xml" ContentType="application/vnd.openxmlformats-officedocument.drawingml.diagramData+xml"/>
  <Override PartName="/ppt/diagrams/data12.xml" ContentType="application/vnd.openxmlformats-officedocument.drawingml.diagramData+xml"/>
  <Override PartName="/ppt/diagrams/data13.xml" ContentType="application/vnd.openxmlformats-officedocument.drawingml.diagramData+xml"/>
  <Override PartName="/ppt/diagrams/data18.xml" ContentType="application/vnd.openxmlformats-officedocument.drawingml.diagramData+xml"/>
  <Override PartName="/ppt/diagrams/data17.xml" ContentType="application/vnd.openxmlformats-officedocument.drawingml.diagramData+xml"/>
  <Override PartName="/ppt/diagrams/data16.xml" ContentType="application/vnd.openxmlformats-officedocument.drawingml.diagramData+xml"/>
  <Override PartName="/ppt/diagrams/data15.xml" ContentType="application/vnd.openxmlformats-officedocument.drawingml.diagramData+xml"/>
  <Override PartName="/ppt/diagrams/data14.xml" ContentType="application/vnd.openxmlformats-officedocument.drawingml.diagramData+xml"/>
  <Override PartName="/ppt/diagrams/data5.xml" ContentType="application/vnd.openxmlformats-officedocument.drawingml.diagramData+xml"/>
  <Override PartName="/ppt/presentation.xml" ContentType="application/vnd.openxmlformats-officedocument.presentationml.presentation.main+xml"/>
  <Override PartName="/ppt/slides/slide31.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diagrams/data2.xml" ContentType="application/vnd.openxmlformats-officedocument.drawingml.diagramData+xml"/>
  <Override PartName="/ppt/slides/slide20.xml" ContentType="application/vnd.openxmlformats-officedocument.presentationml.slide+xml"/>
  <Override PartName="/ppt/slides/slide19.xml" ContentType="application/vnd.openxmlformats-officedocument.presentationml.slide+xml"/>
  <Override PartName="/ppt/diagrams/data1.xml" ContentType="application/vnd.openxmlformats-officedocument.drawingml.diagramData+xml"/>
  <Override PartName="/ppt/slides/slide18.xml" ContentType="application/vnd.openxmlformats-officedocument.presentationml.slide+xml"/>
  <Override PartName="/ppt/slides/slide32.xml" ContentType="application/vnd.openxmlformats-officedocument.presentationml.slide+xml"/>
  <Override PartName="/ppt/slides/slide23.xml" ContentType="application/vnd.openxmlformats-officedocument.presentationml.slide+xml"/>
  <Override PartName="/ppt/slides/slide34.xml" ContentType="application/vnd.openxmlformats-officedocument.presentationml.slide+xml"/>
  <Override PartName="/ppt/slides/slide24.xml" ContentType="application/vnd.openxmlformats-officedocument.presentationml.slide+xml"/>
  <Override PartName="/ppt/slides/slide30.xml" ContentType="application/vnd.openxmlformats-officedocument.presentationml.slide+xml"/>
  <Override PartName="/ppt/slides/slide33.xml" ContentType="application/vnd.openxmlformats-officedocument.presentationml.slide+xml"/>
  <Override PartName="/ppt/slides/slide29.xml" ContentType="application/vnd.openxmlformats-officedocument.presentationml.slide+xml"/>
  <Override PartName="/ppt/slides/slide28.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diagrams/data3.xml" ContentType="application/vnd.openxmlformats-officedocument.drawingml.diagramData+xml"/>
  <Override PartName="/ppt/slides/slide1.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9.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Layouts/slideLayout11.xml" ContentType="application/vnd.openxmlformats-officedocument.presentationml.slideLayout+xml"/>
  <Override PartName="/ppt/slideLayouts/slideLayout7.xml" ContentType="application/vnd.openxmlformats-officedocument.presentationml.slideLayout+xml"/>
  <Override PartName="/ppt/slideLayouts/slideLayout5.xml" ContentType="application/vnd.openxmlformats-officedocument.presentationml.slideLayout+xml"/>
  <Override PartName="/ppt/slideLayouts/slideLayout8.xml" ContentType="application/vnd.openxmlformats-officedocument.presentationml.slideLayout+xml"/>
  <Override PartName="/ppt/slideLayouts/slideLayout1.xml" ContentType="application/vnd.openxmlformats-officedocument.presentationml.slideLayout+xml"/>
  <Override PartName="/ppt/slideLayouts/slideLayout9.xml" ContentType="application/vnd.openxmlformats-officedocument.presentationml.slideLayout+xml"/>
  <Override PartName="/ppt/slideLayouts/slideLayout4.xml" ContentType="application/vnd.openxmlformats-officedocument.presentationml.slideLayout+xml"/>
  <Override PartName="/ppt/slideLayouts/slideLayout10.xml" ContentType="application/vnd.openxmlformats-officedocument.presentationml.slideLayout+xml"/>
  <Override PartName="/ppt/notesSlides/notesSlide1.xml" ContentType="application/vnd.openxmlformats-officedocument.presentationml.notesSlide+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notesSlides/notesSlide2.xml" ContentType="application/vnd.openxmlformats-officedocument.presentationml.notesSlide+xml"/>
  <Override PartName="/ppt/slideLayouts/slideLayout2.xml" ContentType="application/vnd.openxmlformats-officedocument.presentationml.slideLayout+xml"/>
  <Override PartName="/ppt/slideLayouts/slideLayout6.xml" ContentType="application/vnd.openxmlformats-officedocument.presentationml.slideLayout+xml"/>
  <Override PartName="/ppt/slideLayouts/slideLayout3.xml" ContentType="application/vnd.openxmlformats-officedocument.presentationml.slideLayout+xml"/>
  <Override PartName="/ppt/diagrams/colors26.xml" ContentType="application/vnd.openxmlformats-officedocument.drawingml.diagramColors+xml"/>
  <Override PartName="/ppt/diagrams/layout28.xml" ContentType="application/vnd.openxmlformats-officedocument.drawingml.diagramLayout+xml"/>
  <Override PartName="/ppt/diagrams/colors27.xml" ContentType="application/vnd.openxmlformats-officedocument.drawingml.diagramColors+xml"/>
  <Override PartName="/ppt/diagrams/layout3.xml" ContentType="application/vnd.openxmlformats-officedocument.drawingml.diagramLayout+xml"/>
  <Override PartName="/ppt/diagrams/layout26.xml" ContentType="application/vnd.openxmlformats-officedocument.drawingml.diagramLayout+xml"/>
  <Override PartName="/ppt/diagrams/quickStyle26.xml" ContentType="application/vnd.openxmlformats-officedocument.drawingml.diagramStyle+xml"/>
  <Override PartName="/ppt/diagrams/layout27.xml" ContentType="application/vnd.openxmlformats-officedocument.drawingml.diagramLayout+xml"/>
  <Override PartName="/ppt/diagrams/quickStyle27.xml" ContentType="application/vnd.openxmlformats-officedocument.drawingml.diagramStyle+xml"/>
  <Override PartName="/ppt/diagrams/colors25.xml" ContentType="application/vnd.openxmlformats-officedocument.drawingml.diagramColors+xml"/>
  <Override PartName="/ppt/diagrams/colors28.xml" ContentType="application/vnd.openxmlformats-officedocument.drawingml.diagramColors+xml"/>
  <Override PartName="/ppt/diagrams/colors30.xml" ContentType="application/vnd.openxmlformats-officedocument.drawingml.diagramColors+xml"/>
  <Override PartName="/ppt/notesMasters/notesMaster1.xml" ContentType="application/vnd.openxmlformats-officedocument.presentationml.notesMaster+xml"/>
  <Override PartName="/ppt/diagrams/quickStyle30.xml" ContentType="application/vnd.openxmlformats-officedocument.drawingml.diagramStyle+xml"/>
  <Override PartName="/ppt/diagrams/layout30.xml" ContentType="application/vnd.openxmlformats-officedocument.drawingml.diagramLayout+xml"/>
  <Override PartName="/ppt/theme/theme1.xml" ContentType="application/vnd.openxmlformats-officedocument.theme+xml"/>
  <Override PartName="/ppt/diagrams/layout29.xml" ContentType="application/vnd.openxmlformats-officedocument.drawingml.diagramLayout+xml"/>
  <Override PartName="/ppt/diagrams/quickStyle29.xml" ContentType="application/vnd.openxmlformats-officedocument.drawingml.diagramStyle+xml"/>
  <Override PartName="/ppt/diagrams/colors29.xml" ContentType="application/vnd.openxmlformats-officedocument.drawingml.diagramColors+xml"/>
  <Override PartName="/ppt/diagrams/quickStyle28.xml" ContentType="application/vnd.openxmlformats-officedocument.drawingml.diagramStyle+xml"/>
  <Override PartName="/ppt/diagrams/quickStyle3.xml" ContentType="application/vnd.openxmlformats-officedocument.drawingml.diagramStyle+xml"/>
  <Override PartName="/ppt/diagrams/layout25.xml" ContentType="application/vnd.openxmlformats-officedocument.drawingml.diagramLayout+xml"/>
  <Override PartName="/ppt/diagrams/colors12.xml" ContentType="application/vnd.openxmlformats-officedocument.drawingml.diagramColors+xml"/>
  <Override PartName="/ppt/diagrams/layout1.xml" ContentType="application/vnd.openxmlformats-officedocument.drawingml.diagramLayout+xml"/>
  <Override PartName="/ppt/diagrams/layout13.xml" ContentType="application/vnd.openxmlformats-officedocument.drawingml.diagramLayout+xml"/>
  <Override PartName="/ppt/diagrams/quickStyle13.xml" ContentType="application/vnd.openxmlformats-officedocument.drawingml.diagramStyle+xml"/>
  <Override PartName="/ppt/diagrams/quickStyle12.xml" ContentType="application/vnd.openxmlformats-officedocument.drawingml.diagramStyle+xml"/>
  <Override PartName="/ppt/diagrams/layout12.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colors13.xml" ContentType="application/vnd.openxmlformats-officedocument.drawingml.diagramColors+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6.xml" ContentType="application/vnd.openxmlformats-officedocument.drawingml.diagramColors+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quickStyle16.xml" ContentType="application/vnd.openxmlformats-officedocument.drawingml.diagramStyle+xml"/>
  <Override PartName="/ppt/diagrams/layout16.xml" ContentType="application/vnd.openxmlformats-officedocument.drawingml.diagramLayout+xml"/>
  <Override PartName="/ppt/theme/theme2.xml" ContentType="application/vnd.openxmlformats-officedocument.theme+xml"/>
  <Override PartName="/ppt/diagrams/colors14.xml" ContentType="application/vnd.openxmlformats-officedocument.drawingml.diagramColors+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colors10.xml" ContentType="application/vnd.openxmlformats-officedocument.drawingml.diagramColors+xml"/>
  <Override PartName="/ppt/diagrams/quickStyle10.xml" ContentType="application/vnd.openxmlformats-officedocument.drawingml.diagramStyle+xml"/>
  <Override PartName="/ppt/diagrams/layout10.xml" ContentType="application/vnd.openxmlformats-officedocument.drawingml.diagramLayout+xml"/>
  <Override PartName="/ppt/diagrams/colors2.xml" ContentType="application/vnd.openxmlformats-officedocument.drawingml.diagramColors+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colors5.xml" ContentType="application/vnd.openxmlformats-officedocument.drawingml.diagramColors+xml"/>
  <Override PartName="/ppt/diagrams/quickStyle5.xml" ContentType="application/vnd.openxmlformats-officedocument.drawingml.diagramStyle+xml"/>
  <Override PartName="/ppt/diagrams/layout5.xml" ContentType="application/vnd.openxmlformats-officedocument.drawingml.diagramLayout+xml"/>
  <Override PartName="/ppt/diagrams/colors3.xml" ContentType="application/vnd.openxmlformats-officedocument.drawingml.diagramColors+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quickStyle2.xml" ContentType="application/vnd.openxmlformats-officedocument.drawingml.diagramStyle+xml"/>
  <Override PartName="/ppt/diagrams/layout7.xml" ContentType="application/vnd.openxmlformats-officedocument.drawingml.diagramLayout+xml"/>
  <Override PartName="/ppt/diagrams/colors8.xml" ContentType="application/vnd.openxmlformats-officedocument.drawingml.diagramColors+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quickStyle8.xml" ContentType="application/vnd.openxmlformats-officedocument.drawingml.diagramStyle+xml"/>
  <Override PartName="/ppt/diagrams/layout8.xml" ContentType="application/vnd.openxmlformats-officedocument.drawingml.diagramLayout+xml"/>
  <Override PartName="/ppt/diagrams/layout2.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layout18.xml" ContentType="application/vnd.openxmlformats-officedocument.drawingml.diagramLayout+xml"/>
  <Override PartName="/ppt/diagrams/quickStyle25.xml" ContentType="application/vnd.openxmlformats-officedocument.drawingml.diagramStyle+xml"/>
  <Override PartName="/ppt/diagrams/quickStyle19.xml" ContentType="application/vnd.openxmlformats-officedocument.drawingml.diagramStyle+xml"/>
  <Override PartName="/ppt/diagrams/layout19.xml" ContentType="application/vnd.openxmlformats-officedocument.drawingml.diagramLayout+xml"/>
  <Override PartName="/ppt/diagrams/layout22.xml" ContentType="application/vnd.openxmlformats-officedocument.drawingml.diagramLayout+xml"/>
  <Override PartName="/ppt/diagrams/colors21.xml" ContentType="application/vnd.openxmlformats-officedocument.drawingml.diagramColors+xml"/>
  <Override PartName="/ppt/diagrams/quickStyle21.xml" ContentType="application/vnd.openxmlformats-officedocument.drawingml.diagramStyle+xml"/>
  <Override PartName="/ppt/diagrams/layout21.xml" ContentType="application/vnd.openxmlformats-officedocument.drawingml.diagramLayout+xml"/>
  <Override PartName="/ppt/diagrams/colors20.xml" ContentType="application/vnd.openxmlformats-officedocument.drawingml.diagramColors+xml"/>
  <Override PartName="/ppt/diagrams/quickStyle20.xml" ContentType="application/vnd.openxmlformats-officedocument.drawingml.diagramStyle+xml"/>
  <Override PartName="/ppt/diagrams/layout20.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layout23.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colors24.xml" ContentType="application/vnd.openxmlformats-officedocument.drawingml.diagramColors+xml"/>
  <Override PartName="/ppt/diagrams/quickStyle24.xml" ContentType="application/vnd.openxmlformats-officedocument.drawingml.diagramStyle+xml"/>
  <Override PartName="/ppt/diagrams/layout24.xml" ContentType="application/vnd.openxmlformats-officedocument.drawingml.diagramLayout+xml"/>
  <Override PartName="/ppt/diagrams/colors23.xml" ContentType="application/vnd.openxmlformats-officedocument.drawingml.diagramColors+xml"/>
  <Override PartName="/ppt/diagrams/quickStyle23.xml" ContentType="application/vnd.openxmlformats-officedocument.drawingml.diagramStyle+xml"/>
  <Override PartName="/ppt/diagrams/colors19.xml" ContentType="application/vnd.openxmlformats-officedocument.drawingml.diagramColors+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ppt/diagrams/drawing11.xml" ContentType="application/vnd.ms-office.drawingml.diagramDrawing+xml"/>
  <Override PartName="/ppt/diagrams/drawing22.xml" ContentType="application/vnd.ms-office.drawingml.diagramDrawing+xml"/>
  <Override PartName="/ppt/diagrams/drawing23.xml" ContentType="application/vnd.ms-office.drawingml.diagramDrawing+xml"/>
  <Override PartName="/ppt/diagrams/drawing7.xml" ContentType="application/vnd.ms-office.drawingml.diagramDrawing+xml"/>
  <Override PartName="/ppt/diagrams/drawing24.xml" ContentType="application/vnd.ms-office.drawingml.diagramDrawing+xml"/>
  <Override PartName="/ppt/diagrams/drawing30.xml" ContentType="application/vnd.ms-office.drawingml.diagramDrawing+xml"/>
  <Override PartName="/ppt/diagrams/drawing17.xml" ContentType="application/vnd.ms-office.drawingml.diagramDrawing+xml"/>
  <Override PartName="/ppt/diagrams/drawing16.xml" ContentType="application/vnd.ms-office.drawingml.diagramDrawing+xml"/>
  <Override PartName="/ppt/diagrams/drawing20.xml" ContentType="application/vnd.ms-office.drawingml.diagramDrawing+xml"/>
  <Override PartName="/ppt/diagrams/drawing2.xml" ContentType="application/vnd.ms-office.drawingml.diagramDrawing+xml"/>
  <Override PartName="/ppt/diagrams/drawing21.xml" ContentType="application/vnd.ms-office.drawingml.diagramDrawing+xml"/>
  <Override PartName="/ppt/diagrams/drawing8.xml" ContentType="application/vnd.ms-office.drawingml.diagramDrawing+xml"/>
  <Override PartName="/ppt/diagrams/drawing18.xml" ContentType="application/vnd.ms-office.drawingml.diagramDrawing+xml"/>
  <Override PartName="/ppt/diagrams/drawing6.xml" ContentType="application/vnd.ms-office.drawingml.diagramDrawing+xml"/>
  <Override PartName="/ppt/diagrams/drawing5.xml" ContentType="application/vnd.ms-office.drawingml.diagramDrawing+xml"/>
  <Override PartName="/ppt/diagrams/drawing1.xml" ContentType="application/vnd.ms-office.drawingml.diagramDrawing+xml"/>
  <Override PartName="/ppt/diagrams/drawing26.xml" ContentType="application/vnd.ms-office.drawingml.diagramDrawing+xml"/>
  <Override PartName="/ppt/diagrams/drawing25.xml" ContentType="application/vnd.ms-office.drawingml.diagramDrawing+xml"/>
  <Override PartName="/ppt/diagrams/drawing12.xml" ContentType="application/vnd.ms-office.drawingml.diagramDrawing+xml"/>
  <Override PartName="/ppt/diagrams/drawing4.xml" ContentType="application/vnd.ms-office.drawingml.diagramDrawing+xml"/>
  <Override PartName="/ppt/diagrams/drawing3.xml" ContentType="application/vnd.ms-office.drawingml.diagramDrawing+xml"/>
  <Override PartName="/ppt/diagrams/drawing27.xml" ContentType="application/vnd.ms-office.drawingml.diagramDrawing+xml"/>
  <Override PartName="/ppt/diagrams/drawing10.xml" ContentType="application/vnd.ms-office.drawingml.diagramDrawing+xml"/>
  <Override PartName="/ppt/diagrams/drawing19.xml" ContentType="application/vnd.ms-office.drawingml.diagramDrawing+xml"/>
  <Override PartName="/ppt/diagrams/drawing28.xml" ContentType="application/vnd.ms-office.drawingml.diagramDrawing+xml"/>
  <Override PartName="/ppt/diagrams/drawing14.xml" ContentType="application/vnd.ms-office.drawingml.diagramDrawing+xml"/>
  <Override PartName="/ppt/diagrams/drawing13.xml" ContentType="application/vnd.ms-office.drawingml.diagramDrawing+xml"/>
  <Override PartName="/ppt/diagrams/drawing15.xml" ContentType="application/vnd.ms-office.drawingml.diagramDrawing+xml"/>
  <Override PartName="/ppt/diagrams/drawing29.xml" ContentType="application/vnd.ms-office.drawingml.diagramDrawing+xml"/>
  <Override PartName="/ppt/diagrams/drawing9.xml" ContentType="application/vnd.ms-office.drawingml.diagramDrawing+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6"/>
  </p:notesMasterIdLst>
  <p:sldIdLst>
    <p:sldId id="256" r:id="rId2"/>
    <p:sldId id="264" r:id="rId3"/>
    <p:sldId id="262" r:id="rId4"/>
    <p:sldId id="263" r:id="rId5"/>
    <p:sldId id="299" r:id="rId6"/>
    <p:sldId id="300" r:id="rId7"/>
    <p:sldId id="320" r:id="rId8"/>
    <p:sldId id="321" r:id="rId9"/>
    <p:sldId id="311" r:id="rId10"/>
    <p:sldId id="322" r:id="rId11"/>
    <p:sldId id="314" r:id="rId12"/>
    <p:sldId id="313" r:id="rId13"/>
    <p:sldId id="312" r:id="rId14"/>
    <p:sldId id="257" r:id="rId15"/>
    <p:sldId id="302" r:id="rId16"/>
    <p:sldId id="273" r:id="rId17"/>
    <p:sldId id="323" r:id="rId18"/>
    <p:sldId id="326" r:id="rId19"/>
    <p:sldId id="325" r:id="rId20"/>
    <p:sldId id="327" r:id="rId21"/>
    <p:sldId id="328" r:id="rId22"/>
    <p:sldId id="329" r:id="rId23"/>
    <p:sldId id="309" r:id="rId24"/>
    <p:sldId id="310" r:id="rId25"/>
    <p:sldId id="308" r:id="rId26"/>
    <p:sldId id="318" r:id="rId27"/>
    <p:sldId id="307" r:id="rId28"/>
    <p:sldId id="319" r:id="rId29"/>
    <p:sldId id="295" r:id="rId30"/>
    <p:sldId id="330" r:id="rId31"/>
    <p:sldId id="331" r:id="rId32"/>
    <p:sldId id="332" r:id="rId33"/>
    <p:sldId id="333" r:id="rId34"/>
    <p:sldId id="334"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6170" autoAdjust="0"/>
    <p:restoredTop sz="94660"/>
  </p:normalViewPr>
  <p:slideViewPr>
    <p:cSldViewPr>
      <p:cViewPr varScale="1">
        <p:scale>
          <a:sx n="107" d="100"/>
          <a:sy n="107" d="100"/>
        </p:scale>
        <p:origin x="-1068" y="-84"/>
      </p:cViewPr>
      <p:guideLst>
        <p:guide orient="horz" pos="2160"/>
        <p:guide pos="2880"/>
      </p:guideLst>
    </p:cSldViewPr>
  </p:slideViewPr>
  <p:notesTextViewPr>
    <p:cViewPr>
      <p:scale>
        <a:sx n="100" d="100"/>
        <a:sy n="100" d="100"/>
      </p:scale>
      <p:origin x="0" y="0"/>
    </p:cViewPr>
  </p:notesTextViewPr>
  <p:notesViewPr>
    <p:cSldViewPr>
      <p:cViewPr varScale="1">
        <p:scale>
          <a:sx n="60" d="100"/>
          <a:sy n="60" d="100"/>
        </p:scale>
        <p:origin x="-2490"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ustomXml" Target="../customXml/item2.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ustomXml" Target="../customXml/item3.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s>
</file>

<file path=ppt/diagrams/_rels/data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image" Target="../media/image2.png"/></Relationships>
</file>

<file path=ppt/diagrams/_rels/drawing7.xml.rels><?xml version="1.0" encoding="UTF-8" standalone="yes"?>
<Relationships xmlns="http://schemas.openxmlformats.org/package/2006/relationships"><Relationship Id="rId2" Type="http://schemas.openxmlformats.org/officeDocument/2006/relationships/image" Target="../media/image31.jpeg"/><Relationship Id="rId1" Type="http://schemas.openxmlformats.org/officeDocument/2006/relationships/image" Target="../media/image21.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8.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9.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23DAD98-4286-4AB6-A48D-1B1734E8B0DD}" type="doc">
      <dgm:prSet loTypeId="urn:microsoft.com/office/officeart/2005/8/layout/arrow2" loCatId="process" qsTypeId="urn:microsoft.com/office/officeart/2005/8/quickstyle/simple1" qsCatId="simple" csTypeId="urn:microsoft.com/office/officeart/2005/8/colors/accent1_2" csCatId="accent1" phldr="1"/>
      <dgm:spPr/>
    </dgm:pt>
    <dgm:pt modelId="{33AEEA86-DD4F-4887-A483-A8C038EE9C02}">
      <dgm:prSet phldrT="[Text]"/>
      <dgm:spPr/>
      <dgm:t>
        <a:bodyPr/>
        <a:lstStyle/>
        <a:p>
          <a:r>
            <a:rPr lang="en-US" dirty="0" smtClean="0"/>
            <a:t>Stories occur internally FIRST. </a:t>
          </a:r>
          <a:endParaRPr lang="en-US" dirty="0"/>
        </a:p>
      </dgm:t>
    </dgm:pt>
    <dgm:pt modelId="{F89A3A1A-4614-413E-B24F-04B3C48A8746}" type="parTrans" cxnId="{A70B53F8-9A60-4654-B444-5135DAF824A5}">
      <dgm:prSet/>
      <dgm:spPr/>
      <dgm:t>
        <a:bodyPr/>
        <a:lstStyle/>
        <a:p>
          <a:endParaRPr lang="en-US"/>
        </a:p>
      </dgm:t>
    </dgm:pt>
    <dgm:pt modelId="{BA90FBBE-B386-4C2B-B8C5-C2CD3F7D6C33}" type="sibTrans" cxnId="{A70B53F8-9A60-4654-B444-5135DAF824A5}">
      <dgm:prSet/>
      <dgm:spPr/>
      <dgm:t>
        <a:bodyPr/>
        <a:lstStyle/>
        <a:p>
          <a:endParaRPr lang="en-US"/>
        </a:p>
      </dgm:t>
    </dgm:pt>
    <dgm:pt modelId="{5EC838BD-9EC5-46DA-A2A0-F8EABF4883A8}">
      <dgm:prSet phldrT="[Text]"/>
      <dgm:spPr/>
      <dgm:t>
        <a:bodyPr/>
        <a:lstStyle/>
        <a:p>
          <a:r>
            <a:rPr lang="en-US" dirty="0" smtClean="0"/>
            <a:t>We tell stories to make sense of things that are confusing, frightening, unsettling.</a:t>
          </a:r>
          <a:endParaRPr lang="en-US" dirty="0"/>
        </a:p>
      </dgm:t>
    </dgm:pt>
    <dgm:pt modelId="{0F6632D5-4EB0-47EB-A6BF-AC4413DC1DD8}" type="parTrans" cxnId="{E057DE4B-8453-4535-A97E-7D103ADD73BD}">
      <dgm:prSet/>
      <dgm:spPr/>
      <dgm:t>
        <a:bodyPr/>
        <a:lstStyle/>
        <a:p>
          <a:endParaRPr lang="en-US"/>
        </a:p>
      </dgm:t>
    </dgm:pt>
    <dgm:pt modelId="{E954E706-F77D-43B4-B15F-4D0FE5477B8D}" type="sibTrans" cxnId="{E057DE4B-8453-4535-A97E-7D103ADD73BD}">
      <dgm:prSet/>
      <dgm:spPr/>
      <dgm:t>
        <a:bodyPr/>
        <a:lstStyle/>
        <a:p>
          <a:endParaRPr lang="en-US"/>
        </a:p>
      </dgm:t>
    </dgm:pt>
    <dgm:pt modelId="{582D5DBC-271D-4430-8576-0B550DB17A9A}">
      <dgm:prSet phldrT="[Text]"/>
      <dgm:spPr/>
      <dgm:t>
        <a:bodyPr/>
        <a:lstStyle/>
        <a:p>
          <a:r>
            <a:rPr lang="en-US" dirty="0" smtClean="0"/>
            <a:t>The storyteller experiences the story account as true</a:t>
          </a:r>
          <a:endParaRPr lang="en-US" dirty="0"/>
        </a:p>
      </dgm:t>
    </dgm:pt>
    <dgm:pt modelId="{B5E43E19-AD1A-49F3-8A56-909330237179}" type="parTrans" cxnId="{87BDC2FC-2377-418E-A943-AEF29812979B}">
      <dgm:prSet/>
      <dgm:spPr/>
      <dgm:t>
        <a:bodyPr/>
        <a:lstStyle/>
        <a:p>
          <a:endParaRPr lang="en-US"/>
        </a:p>
      </dgm:t>
    </dgm:pt>
    <dgm:pt modelId="{E59AFE74-0E7F-47AC-A7BB-5A2A52AF6559}" type="sibTrans" cxnId="{87BDC2FC-2377-418E-A943-AEF29812979B}">
      <dgm:prSet/>
      <dgm:spPr/>
      <dgm:t>
        <a:bodyPr/>
        <a:lstStyle/>
        <a:p>
          <a:endParaRPr lang="en-US"/>
        </a:p>
      </dgm:t>
    </dgm:pt>
    <dgm:pt modelId="{AB1044E3-BE15-4224-A009-088F4E435DA1}">
      <dgm:prSet/>
      <dgm:spPr/>
      <dgm:t>
        <a:bodyPr/>
        <a:lstStyle/>
        <a:p>
          <a:r>
            <a:rPr lang="en-US" dirty="0" smtClean="0"/>
            <a:t>There are truths about the storyteller imbedded within the story that are often even more important than the actual story.</a:t>
          </a:r>
        </a:p>
      </dgm:t>
    </dgm:pt>
    <dgm:pt modelId="{6AC6BAE1-15EA-4C5E-B2F7-83BA08B8EF2D}" type="parTrans" cxnId="{52B10962-D1DE-4B60-BC0B-E67B1244DDF0}">
      <dgm:prSet/>
      <dgm:spPr/>
      <dgm:t>
        <a:bodyPr/>
        <a:lstStyle/>
        <a:p>
          <a:endParaRPr lang="en-US"/>
        </a:p>
      </dgm:t>
    </dgm:pt>
    <dgm:pt modelId="{5C09D74F-CBE0-4061-A6FB-238C25F88FE1}" type="sibTrans" cxnId="{52B10962-D1DE-4B60-BC0B-E67B1244DDF0}">
      <dgm:prSet/>
      <dgm:spPr/>
      <dgm:t>
        <a:bodyPr/>
        <a:lstStyle/>
        <a:p>
          <a:endParaRPr lang="en-US"/>
        </a:p>
      </dgm:t>
    </dgm:pt>
    <dgm:pt modelId="{57E3CC33-99C3-41A3-AC3C-60FCE723D7B8}" type="pres">
      <dgm:prSet presAssocID="{B23DAD98-4286-4AB6-A48D-1B1734E8B0DD}" presName="arrowDiagram" presStyleCnt="0">
        <dgm:presLayoutVars>
          <dgm:chMax val="5"/>
          <dgm:dir/>
          <dgm:resizeHandles val="exact"/>
        </dgm:presLayoutVars>
      </dgm:prSet>
      <dgm:spPr/>
    </dgm:pt>
    <dgm:pt modelId="{14CEA411-2E7E-4B4E-9427-769CC0455CB3}" type="pres">
      <dgm:prSet presAssocID="{B23DAD98-4286-4AB6-A48D-1B1734E8B0DD}" presName="arrow" presStyleLbl="bgShp" presStyleIdx="0" presStyleCnt="1" custAng="20623372" custLinFactNeighborX="-33784" custLinFactNeighborY="13243"/>
      <dgm:spPr/>
    </dgm:pt>
    <dgm:pt modelId="{541271E2-821E-4FB7-BAA8-00ED26DD45A4}" type="pres">
      <dgm:prSet presAssocID="{B23DAD98-4286-4AB6-A48D-1B1734E8B0DD}" presName="arrowDiagram4" presStyleCnt="0"/>
      <dgm:spPr/>
    </dgm:pt>
    <dgm:pt modelId="{2CB75273-C8E8-4FE1-9F14-49F57FAF81C9}" type="pres">
      <dgm:prSet presAssocID="{33AEEA86-DD4F-4887-A483-A8C038EE9C02}" presName="bullet4a" presStyleLbl="node1" presStyleIdx="0" presStyleCnt="4"/>
      <dgm:spPr/>
    </dgm:pt>
    <dgm:pt modelId="{CF3B6178-D2BA-42FA-95BA-25AB32665D27}" type="pres">
      <dgm:prSet presAssocID="{33AEEA86-DD4F-4887-A483-A8C038EE9C02}" presName="textBox4a" presStyleLbl="revTx" presStyleIdx="0" presStyleCnt="4">
        <dgm:presLayoutVars>
          <dgm:bulletEnabled val="1"/>
        </dgm:presLayoutVars>
      </dgm:prSet>
      <dgm:spPr/>
      <dgm:t>
        <a:bodyPr/>
        <a:lstStyle/>
        <a:p>
          <a:endParaRPr lang="en-US"/>
        </a:p>
      </dgm:t>
    </dgm:pt>
    <dgm:pt modelId="{1616F7A9-7974-4C22-8556-570C43FA3243}" type="pres">
      <dgm:prSet presAssocID="{5EC838BD-9EC5-46DA-A2A0-F8EABF4883A8}" presName="bullet4b" presStyleLbl="node1" presStyleIdx="1" presStyleCnt="4"/>
      <dgm:spPr/>
    </dgm:pt>
    <dgm:pt modelId="{9BF57ED3-18C7-4CAD-87E1-1E9FCDA88C4C}" type="pres">
      <dgm:prSet presAssocID="{5EC838BD-9EC5-46DA-A2A0-F8EABF4883A8}" presName="textBox4b" presStyleLbl="revTx" presStyleIdx="1" presStyleCnt="4">
        <dgm:presLayoutVars>
          <dgm:bulletEnabled val="1"/>
        </dgm:presLayoutVars>
      </dgm:prSet>
      <dgm:spPr/>
      <dgm:t>
        <a:bodyPr/>
        <a:lstStyle/>
        <a:p>
          <a:endParaRPr lang="en-US"/>
        </a:p>
      </dgm:t>
    </dgm:pt>
    <dgm:pt modelId="{45900CA7-90B6-470A-A1E5-57639718A01D}" type="pres">
      <dgm:prSet presAssocID="{582D5DBC-271D-4430-8576-0B550DB17A9A}" presName="bullet4c" presStyleLbl="node1" presStyleIdx="2" presStyleCnt="4"/>
      <dgm:spPr/>
    </dgm:pt>
    <dgm:pt modelId="{8C0157AD-D429-4B00-B17E-5CD0A4774E38}" type="pres">
      <dgm:prSet presAssocID="{582D5DBC-271D-4430-8576-0B550DB17A9A}" presName="textBox4c" presStyleLbl="revTx" presStyleIdx="2" presStyleCnt="4">
        <dgm:presLayoutVars>
          <dgm:bulletEnabled val="1"/>
        </dgm:presLayoutVars>
      </dgm:prSet>
      <dgm:spPr/>
      <dgm:t>
        <a:bodyPr/>
        <a:lstStyle/>
        <a:p>
          <a:endParaRPr lang="en-US"/>
        </a:p>
      </dgm:t>
    </dgm:pt>
    <dgm:pt modelId="{3AD723A6-92FB-4B78-A5A0-EAACD8B87A35}" type="pres">
      <dgm:prSet presAssocID="{AB1044E3-BE15-4224-A009-088F4E435DA1}" presName="bullet4d" presStyleLbl="node1" presStyleIdx="3" presStyleCnt="4"/>
      <dgm:spPr/>
    </dgm:pt>
    <dgm:pt modelId="{703125BC-C847-49A1-B8B1-8DA916BDD235}" type="pres">
      <dgm:prSet presAssocID="{AB1044E3-BE15-4224-A009-088F4E435DA1}" presName="textBox4d" presStyleLbl="revTx" presStyleIdx="3" presStyleCnt="4">
        <dgm:presLayoutVars>
          <dgm:bulletEnabled val="1"/>
        </dgm:presLayoutVars>
      </dgm:prSet>
      <dgm:spPr/>
      <dgm:t>
        <a:bodyPr/>
        <a:lstStyle/>
        <a:p>
          <a:endParaRPr lang="en-US"/>
        </a:p>
      </dgm:t>
    </dgm:pt>
  </dgm:ptLst>
  <dgm:cxnLst>
    <dgm:cxn modelId="{683D5081-7BF4-4BCB-A9E4-4D3F54B3A7CC}" type="presOf" srcId="{AB1044E3-BE15-4224-A009-088F4E435DA1}" destId="{703125BC-C847-49A1-B8B1-8DA916BDD235}" srcOrd="0" destOrd="0" presId="urn:microsoft.com/office/officeart/2005/8/layout/arrow2"/>
    <dgm:cxn modelId="{6D713B4B-5629-40BE-8638-44A859BF0320}" type="presOf" srcId="{582D5DBC-271D-4430-8576-0B550DB17A9A}" destId="{8C0157AD-D429-4B00-B17E-5CD0A4774E38}" srcOrd="0" destOrd="0" presId="urn:microsoft.com/office/officeart/2005/8/layout/arrow2"/>
    <dgm:cxn modelId="{E057DE4B-8453-4535-A97E-7D103ADD73BD}" srcId="{B23DAD98-4286-4AB6-A48D-1B1734E8B0DD}" destId="{5EC838BD-9EC5-46DA-A2A0-F8EABF4883A8}" srcOrd="1" destOrd="0" parTransId="{0F6632D5-4EB0-47EB-A6BF-AC4413DC1DD8}" sibTransId="{E954E706-F77D-43B4-B15F-4D0FE5477B8D}"/>
    <dgm:cxn modelId="{5D35E74B-B100-4883-8F87-57E874CA9877}" type="presOf" srcId="{B23DAD98-4286-4AB6-A48D-1B1734E8B0DD}" destId="{57E3CC33-99C3-41A3-AC3C-60FCE723D7B8}" srcOrd="0" destOrd="0" presId="urn:microsoft.com/office/officeart/2005/8/layout/arrow2"/>
    <dgm:cxn modelId="{D29E73EA-C35C-4C78-BBD3-06ACEAF42815}" type="presOf" srcId="{33AEEA86-DD4F-4887-A483-A8C038EE9C02}" destId="{CF3B6178-D2BA-42FA-95BA-25AB32665D27}" srcOrd="0" destOrd="0" presId="urn:microsoft.com/office/officeart/2005/8/layout/arrow2"/>
    <dgm:cxn modelId="{87BDC2FC-2377-418E-A943-AEF29812979B}" srcId="{B23DAD98-4286-4AB6-A48D-1B1734E8B0DD}" destId="{582D5DBC-271D-4430-8576-0B550DB17A9A}" srcOrd="2" destOrd="0" parTransId="{B5E43E19-AD1A-49F3-8A56-909330237179}" sibTransId="{E59AFE74-0E7F-47AC-A7BB-5A2A52AF6559}"/>
    <dgm:cxn modelId="{970CF611-9DEE-4ECC-8FFA-D1825F003FBD}" type="presOf" srcId="{5EC838BD-9EC5-46DA-A2A0-F8EABF4883A8}" destId="{9BF57ED3-18C7-4CAD-87E1-1E9FCDA88C4C}" srcOrd="0" destOrd="0" presId="urn:microsoft.com/office/officeart/2005/8/layout/arrow2"/>
    <dgm:cxn modelId="{A70B53F8-9A60-4654-B444-5135DAF824A5}" srcId="{B23DAD98-4286-4AB6-A48D-1B1734E8B0DD}" destId="{33AEEA86-DD4F-4887-A483-A8C038EE9C02}" srcOrd="0" destOrd="0" parTransId="{F89A3A1A-4614-413E-B24F-04B3C48A8746}" sibTransId="{BA90FBBE-B386-4C2B-B8C5-C2CD3F7D6C33}"/>
    <dgm:cxn modelId="{52B10962-D1DE-4B60-BC0B-E67B1244DDF0}" srcId="{B23DAD98-4286-4AB6-A48D-1B1734E8B0DD}" destId="{AB1044E3-BE15-4224-A009-088F4E435DA1}" srcOrd="3" destOrd="0" parTransId="{6AC6BAE1-15EA-4C5E-B2F7-83BA08B8EF2D}" sibTransId="{5C09D74F-CBE0-4061-A6FB-238C25F88FE1}"/>
    <dgm:cxn modelId="{6FF95CD0-9754-4B17-B9A1-220EEE35D290}" type="presParOf" srcId="{57E3CC33-99C3-41A3-AC3C-60FCE723D7B8}" destId="{14CEA411-2E7E-4B4E-9427-769CC0455CB3}" srcOrd="0" destOrd="0" presId="urn:microsoft.com/office/officeart/2005/8/layout/arrow2"/>
    <dgm:cxn modelId="{8B46B498-88F5-4EA6-AB4D-6639F350F305}" type="presParOf" srcId="{57E3CC33-99C3-41A3-AC3C-60FCE723D7B8}" destId="{541271E2-821E-4FB7-BAA8-00ED26DD45A4}" srcOrd="1" destOrd="0" presId="urn:microsoft.com/office/officeart/2005/8/layout/arrow2"/>
    <dgm:cxn modelId="{BB30CD13-A24A-4B4C-A444-867940A2E9B0}" type="presParOf" srcId="{541271E2-821E-4FB7-BAA8-00ED26DD45A4}" destId="{2CB75273-C8E8-4FE1-9F14-49F57FAF81C9}" srcOrd="0" destOrd="0" presId="urn:microsoft.com/office/officeart/2005/8/layout/arrow2"/>
    <dgm:cxn modelId="{0AA1A70D-FBE7-4A1B-87D1-268A7106694A}" type="presParOf" srcId="{541271E2-821E-4FB7-BAA8-00ED26DD45A4}" destId="{CF3B6178-D2BA-42FA-95BA-25AB32665D27}" srcOrd="1" destOrd="0" presId="urn:microsoft.com/office/officeart/2005/8/layout/arrow2"/>
    <dgm:cxn modelId="{52DF1BF0-6BA5-4B81-AB32-E049FC27FA32}" type="presParOf" srcId="{541271E2-821E-4FB7-BAA8-00ED26DD45A4}" destId="{1616F7A9-7974-4C22-8556-570C43FA3243}" srcOrd="2" destOrd="0" presId="urn:microsoft.com/office/officeart/2005/8/layout/arrow2"/>
    <dgm:cxn modelId="{37341972-627A-4584-89EA-72872B54171D}" type="presParOf" srcId="{541271E2-821E-4FB7-BAA8-00ED26DD45A4}" destId="{9BF57ED3-18C7-4CAD-87E1-1E9FCDA88C4C}" srcOrd="3" destOrd="0" presId="urn:microsoft.com/office/officeart/2005/8/layout/arrow2"/>
    <dgm:cxn modelId="{B2DD5D66-FC32-460E-9EF2-6EBD7198C514}" type="presParOf" srcId="{541271E2-821E-4FB7-BAA8-00ED26DD45A4}" destId="{45900CA7-90B6-470A-A1E5-57639718A01D}" srcOrd="4" destOrd="0" presId="urn:microsoft.com/office/officeart/2005/8/layout/arrow2"/>
    <dgm:cxn modelId="{D7CCE76C-E339-4B42-A0E5-71846A894815}" type="presParOf" srcId="{541271E2-821E-4FB7-BAA8-00ED26DD45A4}" destId="{8C0157AD-D429-4B00-B17E-5CD0A4774E38}" srcOrd="5" destOrd="0" presId="urn:microsoft.com/office/officeart/2005/8/layout/arrow2"/>
    <dgm:cxn modelId="{6C4C0CB9-6390-4497-A13F-E9960F7E5CB6}" type="presParOf" srcId="{541271E2-821E-4FB7-BAA8-00ED26DD45A4}" destId="{3AD723A6-92FB-4B78-A5A0-EAACD8B87A35}" srcOrd="6" destOrd="0" presId="urn:microsoft.com/office/officeart/2005/8/layout/arrow2"/>
    <dgm:cxn modelId="{B8B6E75E-9AD0-477F-BF85-E5F95A574B9A}" type="presParOf" srcId="{541271E2-821E-4FB7-BAA8-00ED26DD45A4}" destId="{703125BC-C847-49A1-B8B1-8DA916BDD235}" srcOrd="7" destOrd="0" presId="urn:microsoft.com/office/officeart/2005/8/layout/arrow2"/>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7D56FEBE-E7ED-44B4-9305-086F5A30EC8C}" type="doc">
      <dgm:prSet loTypeId="urn:microsoft.com/office/officeart/2005/8/layout/vList2" loCatId="list" qsTypeId="urn:microsoft.com/office/officeart/2005/8/quickstyle/simple1" qsCatId="simple" csTypeId="urn:microsoft.com/office/officeart/2005/8/colors/colorful3" csCatId="colorful"/>
      <dgm:spPr/>
      <dgm:t>
        <a:bodyPr/>
        <a:lstStyle/>
        <a:p>
          <a:endParaRPr lang="en-US"/>
        </a:p>
      </dgm:t>
    </dgm:pt>
    <dgm:pt modelId="{9B6C7506-914A-4A9E-8D7B-94A33BE8AA6A}">
      <dgm:prSet/>
      <dgm:spPr/>
      <dgm:t>
        <a:bodyPr/>
        <a:lstStyle/>
        <a:p>
          <a:pPr rtl="0"/>
          <a:r>
            <a:rPr lang="en-US" b="1" dirty="0" smtClean="0"/>
            <a:t>I. WE NEED TO ESTABLISH A SAFE SPACE FOR PEOPLE TO SHARE THEIR STORY. . . </a:t>
          </a:r>
          <a:endParaRPr lang="en-US" b="1" dirty="0"/>
        </a:p>
      </dgm:t>
    </dgm:pt>
    <dgm:pt modelId="{2F195EC6-8A14-44E3-B756-6CADDB4F77D8}" type="parTrans" cxnId="{2A38A25B-6B7E-42BF-AE21-5A10206C0212}">
      <dgm:prSet/>
      <dgm:spPr/>
      <dgm:t>
        <a:bodyPr/>
        <a:lstStyle/>
        <a:p>
          <a:endParaRPr lang="en-US"/>
        </a:p>
      </dgm:t>
    </dgm:pt>
    <dgm:pt modelId="{D1FEE656-D135-4A4A-9A02-A43DB63F6F37}" type="sibTrans" cxnId="{2A38A25B-6B7E-42BF-AE21-5A10206C0212}">
      <dgm:prSet/>
      <dgm:spPr/>
      <dgm:t>
        <a:bodyPr/>
        <a:lstStyle/>
        <a:p>
          <a:endParaRPr lang="en-US"/>
        </a:p>
      </dgm:t>
    </dgm:pt>
    <dgm:pt modelId="{3EAF8CF7-4A35-4CFF-A044-A2F907820B93}" type="pres">
      <dgm:prSet presAssocID="{7D56FEBE-E7ED-44B4-9305-086F5A30EC8C}" presName="linear" presStyleCnt="0">
        <dgm:presLayoutVars>
          <dgm:animLvl val="lvl"/>
          <dgm:resizeHandles val="exact"/>
        </dgm:presLayoutVars>
      </dgm:prSet>
      <dgm:spPr/>
      <dgm:t>
        <a:bodyPr/>
        <a:lstStyle/>
        <a:p>
          <a:endParaRPr lang="en-US"/>
        </a:p>
      </dgm:t>
    </dgm:pt>
    <dgm:pt modelId="{3BD1D291-9B7A-4517-884D-754E8ACDBDAA}" type="pres">
      <dgm:prSet presAssocID="{9B6C7506-914A-4A9E-8D7B-94A33BE8AA6A}" presName="parentText" presStyleLbl="node1" presStyleIdx="0" presStyleCnt="1">
        <dgm:presLayoutVars>
          <dgm:chMax val="0"/>
          <dgm:bulletEnabled val="1"/>
        </dgm:presLayoutVars>
      </dgm:prSet>
      <dgm:spPr/>
      <dgm:t>
        <a:bodyPr/>
        <a:lstStyle/>
        <a:p>
          <a:endParaRPr lang="en-US"/>
        </a:p>
      </dgm:t>
    </dgm:pt>
  </dgm:ptLst>
  <dgm:cxnLst>
    <dgm:cxn modelId="{F3C78D1B-D767-4641-A2E1-9C9AF01047CE}" type="presOf" srcId="{7D56FEBE-E7ED-44B4-9305-086F5A30EC8C}" destId="{3EAF8CF7-4A35-4CFF-A044-A2F907820B93}" srcOrd="0" destOrd="0" presId="urn:microsoft.com/office/officeart/2005/8/layout/vList2"/>
    <dgm:cxn modelId="{2A38A25B-6B7E-42BF-AE21-5A10206C0212}" srcId="{7D56FEBE-E7ED-44B4-9305-086F5A30EC8C}" destId="{9B6C7506-914A-4A9E-8D7B-94A33BE8AA6A}" srcOrd="0" destOrd="0" parTransId="{2F195EC6-8A14-44E3-B756-6CADDB4F77D8}" sibTransId="{D1FEE656-D135-4A4A-9A02-A43DB63F6F37}"/>
    <dgm:cxn modelId="{67073A1A-57E5-4E13-96A8-4DEF7A4F1431}" type="presOf" srcId="{9B6C7506-914A-4A9E-8D7B-94A33BE8AA6A}" destId="{3BD1D291-9B7A-4517-884D-754E8ACDBDAA}" srcOrd="0" destOrd="0" presId="urn:microsoft.com/office/officeart/2005/8/layout/vList2"/>
    <dgm:cxn modelId="{8FD14FDA-110F-4061-A591-6920BA010708}" type="presParOf" srcId="{3EAF8CF7-4A35-4CFF-A044-A2F907820B93}" destId="{3BD1D291-9B7A-4517-884D-754E8ACDBDAA}" srcOrd="0" destOrd="0" presId="urn:microsoft.com/office/officeart/2005/8/layout/vList2"/>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F2F6888B-A0B5-4D4B-8DB2-5D1B98F9CEE2}"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864109B8-3B4A-4669-8802-65A728B8DE39}">
      <dgm:prSet/>
      <dgm:spPr/>
      <dgm:t>
        <a:bodyPr/>
        <a:lstStyle/>
        <a:p>
          <a:pPr rtl="0"/>
          <a:r>
            <a:rPr lang="en-US" b="1" dirty="0" smtClean="0"/>
            <a:t>Why do you do what you do? Where is your foundation?</a:t>
          </a:r>
          <a:endParaRPr lang="en-US" b="1" dirty="0"/>
        </a:p>
      </dgm:t>
    </dgm:pt>
    <dgm:pt modelId="{CEA4E10C-4537-4E2F-9F00-308861B4854E}" type="parTrans" cxnId="{DA8EA2E0-F8F3-44F7-822A-4F5470296203}">
      <dgm:prSet/>
      <dgm:spPr/>
      <dgm:t>
        <a:bodyPr/>
        <a:lstStyle/>
        <a:p>
          <a:endParaRPr lang="en-US"/>
        </a:p>
      </dgm:t>
    </dgm:pt>
    <dgm:pt modelId="{40042C84-E6B0-4440-A8F0-6F29138F7D11}" type="sibTrans" cxnId="{DA8EA2E0-F8F3-44F7-822A-4F5470296203}">
      <dgm:prSet/>
      <dgm:spPr/>
      <dgm:t>
        <a:bodyPr/>
        <a:lstStyle/>
        <a:p>
          <a:endParaRPr lang="en-US"/>
        </a:p>
      </dgm:t>
    </dgm:pt>
    <dgm:pt modelId="{13530241-E507-4B5F-9AB2-ADB17B75005B}" type="pres">
      <dgm:prSet presAssocID="{F2F6888B-A0B5-4D4B-8DB2-5D1B98F9CEE2}" presName="linear" presStyleCnt="0">
        <dgm:presLayoutVars>
          <dgm:animLvl val="lvl"/>
          <dgm:resizeHandles val="exact"/>
        </dgm:presLayoutVars>
      </dgm:prSet>
      <dgm:spPr/>
      <dgm:t>
        <a:bodyPr/>
        <a:lstStyle/>
        <a:p>
          <a:endParaRPr lang="en-US"/>
        </a:p>
      </dgm:t>
    </dgm:pt>
    <dgm:pt modelId="{9F796065-AEE2-4B34-A6B2-6B6469B88579}" type="pres">
      <dgm:prSet presAssocID="{864109B8-3B4A-4669-8802-65A728B8DE39}" presName="parentText" presStyleLbl="node1" presStyleIdx="0" presStyleCnt="1">
        <dgm:presLayoutVars>
          <dgm:chMax val="0"/>
          <dgm:bulletEnabled val="1"/>
        </dgm:presLayoutVars>
      </dgm:prSet>
      <dgm:spPr/>
      <dgm:t>
        <a:bodyPr/>
        <a:lstStyle/>
        <a:p>
          <a:endParaRPr lang="en-US"/>
        </a:p>
      </dgm:t>
    </dgm:pt>
  </dgm:ptLst>
  <dgm:cxnLst>
    <dgm:cxn modelId="{5463A6F5-5CB0-4C7B-B3B7-2F57083D5365}" type="presOf" srcId="{864109B8-3B4A-4669-8802-65A728B8DE39}" destId="{9F796065-AEE2-4B34-A6B2-6B6469B88579}" srcOrd="0" destOrd="0" presId="urn:microsoft.com/office/officeart/2005/8/layout/vList2"/>
    <dgm:cxn modelId="{DA8EA2E0-F8F3-44F7-822A-4F5470296203}" srcId="{F2F6888B-A0B5-4D4B-8DB2-5D1B98F9CEE2}" destId="{864109B8-3B4A-4669-8802-65A728B8DE39}" srcOrd="0" destOrd="0" parTransId="{CEA4E10C-4537-4E2F-9F00-308861B4854E}" sibTransId="{40042C84-E6B0-4440-A8F0-6F29138F7D11}"/>
    <dgm:cxn modelId="{4A7EC4E8-58B0-4732-A045-8C6F0FC6E684}" type="presOf" srcId="{F2F6888B-A0B5-4D4B-8DB2-5D1B98F9CEE2}" destId="{13530241-E507-4B5F-9AB2-ADB17B75005B}" srcOrd="0" destOrd="0" presId="urn:microsoft.com/office/officeart/2005/8/layout/vList2"/>
    <dgm:cxn modelId="{DACF0835-4FFE-4B91-A6A9-9AF9088A9E51}" type="presParOf" srcId="{13530241-E507-4B5F-9AB2-ADB17B75005B}" destId="{9F796065-AEE2-4B34-A6B2-6B6469B88579}" srcOrd="0" destOrd="0" presId="urn:microsoft.com/office/officeart/2005/8/layout/vList2"/>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C2E44E93-8D9A-4F56-860F-96BB5810BCAA}" type="doc">
      <dgm:prSet loTypeId="urn:microsoft.com/office/officeart/2005/8/layout/vList2" loCatId="list" qsTypeId="urn:microsoft.com/office/officeart/2005/8/quickstyle/3d2" qsCatId="3D" csTypeId="urn:microsoft.com/office/officeart/2005/8/colors/colorful2" csCatId="colorful"/>
      <dgm:spPr/>
      <dgm:t>
        <a:bodyPr/>
        <a:lstStyle/>
        <a:p>
          <a:endParaRPr lang="en-US"/>
        </a:p>
      </dgm:t>
    </dgm:pt>
    <dgm:pt modelId="{9D300E81-5683-42E5-9E3A-01DA2123CC93}">
      <dgm:prSet/>
      <dgm:spPr/>
      <dgm:t>
        <a:bodyPr/>
        <a:lstStyle/>
        <a:p>
          <a:pPr rtl="0"/>
          <a:r>
            <a:rPr lang="en-US" b="1" dirty="0" smtClean="0"/>
            <a:t>Jonny The Bagger</a:t>
          </a:r>
          <a:endParaRPr lang="en-US" b="1" dirty="0"/>
        </a:p>
      </dgm:t>
    </dgm:pt>
    <dgm:pt modelId="{0D43A027-86DF-484B-B5DA-BB98EE77E063}" type="parTrans" cxnId="{78E5FAF5-5155-459E-B7C9-6C75A96DB026}">
      <dgm:prSet/>
      <dgm:spPr/>
      <dgm:t>
        <a:bodyPr/>
        <a:lstStyle/>
        <a:p>
          <a:endParaRPr lang="en-US"/>
        </a:p>
      </dgm:t>
    </dgm:pt>
    <dgm:pt modelId="{89D093E9-F3EC-46DA-B5E5-8690CEF6E93F}" type="sibTrans" cxnId="{78E5FAF5-5155-459E-B7C9-6C75A96DB026}">
      <dgm:prSet/>
      <dgm:spPr/>
      <dgm:t>
        <a:bodyPr/>
        <a:lstStyle/>
        <a:p>
          <a:endParaRPr lang="en-US"/>
        </a:p>
      </dgm:t>
    </dgm:pt>
    <dgm:pt modelId="{610B4127-C69D-4EBE-839D-B2528B575CD3}" type="pres">
      <dgm:prSet presAssocID="{C2E44E93-8D9A-4F56-860F-96BB5810BCAA}" presName="linear" presStyleCnt="0">
        <dgm:presLayoutVars>
          <dgm:animLvl val="lvl"/>
          <dgm:resizeHandles val="exact"/>
        </dgm:presLayoutVars>
      </dgm:prSet>
      <dgm:spPr/>
      <dgm:t>
        <a:bodyPr/>
        <a:lstStyle/>
        <a:p>
          <a:endParaRPr lang="en-US"/>
        </a:p>
      </dgm:t>
    </dgm:pt>
    <dgm:pt modelId="{A4DAD491-2699-4C31-9D66-F4B666383420}" type="pres">
      <dgm:prSet presAssocID="{9D300E81-5683-42E5-9E3A-01DA2123CC93}" presName="parentText" presStyleLbl="node1" presStyleIdx="0" presStyleCnt="1">
        <dgm:presLayoutVars>
          <dgm:chMax val="0"/>
          <dgm:bulletEnabled val="1"/>
        </dgm:presLayoutVars>
      </dgm:prSet>
      <dgm:spPr/>
      <dgm:t>
        <a:bodyPr/>
        <a:lstStyle/>
        <a:p>
          <a:endParaRPr lang="en-US"/>
        </a:p>
      </dgm:t>
    </dgm:pt>
  </dgm:ptLst>
  <dgm:cxnLst>
    <dgm:cxn modelId="{04745950-5493-465F-AC06-71060163EDBC}" type="presOf" srcId="{9D300E81-5683-42E5-9E3A-01DA2123CC93}" destId="{A4DAD491-2699-4C31-9D66-F4B666383420}" srcOrd="0" destOrd="0" presId="urn:microsoft.com/office/officeart/2005/8/layout/vList2"/>
    <dgm:cxn modelId="{7C2C781F-4B34-4195-899D-CEADFA72C446}" type="presOf" srcId="{C2E44E93-8D9A-4F56-860F-96BB5810BCAA}" destId="{610B4127-C69D-4EBE-839D-B2528B575CD3}" srcOrd="0" destOrd="0" presId="urn:microsoft.com/office/officeart/2005/8/layout/vList2"/>
    <dgm:cxn modelId="{78E5FAF5-5155-459E-B7C9-6C75A96DB026}" srcId="{C2E44E93-8D9A-4F56-860F-96BB5810BCAA}" destId="{9D300E81-5683-42E5-9E3A-01DA2123CC93}" srcOrd="0" destOrd="0" parTransId="{0D43A027-86DF-484B-B5DA-BB98EE77E063}" sibTransId="{89D093E9-F3EC-46DA-B5E5-8690CEF6E93F}"/>
    <dgm:cxn modelId="{E092E15A-7FFA-43FB-9CF1-B22464F03DFE}" type="presParOf" srcId="{610B4127-C69D-4EBE-839D-B2528B575CD3}" destId="{A4DAD491-2699-4C31-9D66-F4B666383420}" srcOrd="0" destOrd="0" presId="urn:microsoft.com/office/officeart/2005/8/layout/vList2"/>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4918C070-6126-43D0-9022-911674262710}" type="doc">
      <dgm:prSet loTypeId="urn:microsoft.com/office/officeart/2005/8/layout/vList2" loCatId="list" qsTypeId="urn:microsoft.com/office/officeart/2005/8/quickstyle/3d1" qsCatId="3D" csTypeId="urn:microsoft.com/office/officeart/2005/8/colors/accent2_4" csCatId="accent2"/>
      <dgm:spPr/>
      <dgm:t>
        <a:bodyPr/>
        <a:lstStyle/>
        <a:p>
          <a:endParaRPr lang="en-US"/>
        </a:p>
      </dgm:t>
    </dgm:pt>
    <dgm:pt modelId="{C2CCB0C3-D823-48FC-BCE6-4BCCC160DC0A}">
      <dgm:prSet/>
      <dgm:spPr/>
      <dgm:t>
        <a:bodyPr/>
        <a:lstStyle/>
        <a:p>
          <a:pPr rtl="0"/>
          <a:r>
            <a:rPr lang="en-US" b="1" dirty="0" smtClean="0"/>
            <a:t>Common STYLES that you will see in Narration of Story:</a:t>
          </a:r>
          <a:endParaRPr lang="en-US" b="1" dirty="0"/>
        </a:p>
      </dgm:t>
    </dgm:pt>
    <dgm:pt modelId="{9934BF26-A321-45F2-81EF-A6AC4DFBF023}" type="parTrans" cxnId="{09D12B96-EF3E-4F11-A3FD-E860BEC5A0ED}">
      <dgm:prSet/>
      <dgm:spPr/>
      <dgm:t>
        <a:bodyPr/>
        <a:lstStyle/>
        <a:p>
          <a:endParaRPr lang="en-US"/>
        </a:p>
      </dgm:t>
    </dgm:pt>
    <dgm:pt modelId="{E53E3479-CC5C-4C31-A5A5-11D182D11DE0}" type="sibTrans" cxnId="{09D12B96-EF3E-4F11-A3FD-E860BEC5A0ED}">
      <dgm:prSet/>
      <dgm:spPr/>
      <dgm:t>
        <a:bodyPr/>
        <a:lstStyle/>
        <a:p>
          <a:endParaRPr lang="en-US"/>
        </a:p>
      </dgm:t>
    </dgm:pt>
    <dgm:pt modelId="{AF2F5533-2A48-4D39-8BB6-AD375D6C2CAF}" type="pres">
      <dgm:prSet presAssocID="{4918C070-6126-43D0-9022-911674262710}" presName="linear" presStyleCnt="0">
        <dgm:presLayoutVars>
          <dgm:animLvl val="lvl"/>
          <dgm:resizeHandles val="exact"/>
        </dgm:presLayoutVars>
      </dgm:prSet>
      <dgm:spPr/>
      <dgm:t>
        <a:bodyPr/>
        <a:lstStyle/>
        <a:p>
          <a:endParaRPr lang="en-US"/>
        </a:p>
      </dgm:t>
    </dgm:pt>
    <dgm:pt modelId="{385B2D7C-B4DB-449C-A1C7-52718E1086BF}" type="pres">
      <dgm:prSet presAssocID="{C2CCB0C3-D823-48FC-BCE6-4BCCC160DC0A}" presName="parentText" presStyleLbl="node1" presStyleIdx="0" presStyleCnt="1">
        <dgm:presLayoutVars>
          <dgm:chMax val="0"/>
          <dgm:bulletEnabled val="1"/>
        </dgm:presLayoutVars>
      </dgm:prSet>
      <dgm:spPr/>
      <dgm:t>
        <a:bodyPr/>
        <a:lstStyle/>
        <a:p>
          <a:endParaRPr lang="en-US"/>
        </a:p>
      </dgm:t>
    </dgm:pt>
  </dgm:ptLst>
  <dgm:cxnLst>
    <dgm:cxn modelId="{09D12B96-EF3E-4F11-A3FD-E860BEC5A0ED}" srcId="{4918C070-6126-43D0-9022-911674262710}" destId="{C2CCB0C3-D823-48FC-BCE6-4BCCC160DC0A}" srcOrd="0" destOrd="0" parTransId="{9934BF26-A321-45F2-81EF-A6AC4DFBF023}" sibTransId="{E53E3479-CC5C-4C31-A5A5-11D182D11DE0}"/>
    <dgm:cxn modelId="{8D4479D5-8316-4B47-A05C-7E8ACECCBBCB}" type="presOf" srcId="{C2CCB0C3-D823-48FC-BCE6-4BCCC160DC0A}" destId="{385B2D7C-B4DB-449C-A1C7-52718E1086BF}" srcOrd="0" destOrd="0" presId="urn:microsoft.com/office/officeart/2005/8/layout/vList2"/>
    <dgm:cxn modelId="{E29AAB60-942F-45B0-8B2C-7E5E9B98CB9B}" type="presOf" srcId="{4918C070-6126-43D0-9022-911674262710}" destId="{AF2F5533-2A48-4D39-8BB6-AD375D6C2CAF}" srcOrd="0" destOrd="0" presId="urn:microsoft.com/office/officeart/2005/8/layout/vList2"/>
    <dgm:cxn modelId="{DEEA5F5E-F5F9-4757-9978-7FF3B7757115}" type="presParOf" srcId="{AF2F5533-2A48-4D39-8BB6-AD375D6C2CAF}" destId="{385B2D7C-B4DB-449C-A1C7-52718E1086BF}" srcOrd="0" destOrd="0" presId="urn:microsoft.com/office/officeart/2005/8/layout/vList2"/>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6A2271C4-0825-4297-B5C3-F1910BE73464}"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3A25115A-185F-44E5-8393-027EC233565F}">
      <dgm:prSet/>
      <dgm:spPr/>
      <dgm:t>
        <a:bodyPr/>
        <a:lstStyle/>
        <a:p>
          <a:pPr rtl="0"/>
          <a:r>
            <a:rPr lang="en-US" dirty="0" smtClean="0"/>
            <a:t>Narrative	</a:t>
          </a:r>
          <a:endParaRPr lang="en-US" dirty="0"/>
        </a:p>
      </dgm:t>
    </dgm:pt>
    <dgm:pt modelId="{C96DAC1D-C280-4775-A89A-1469613EAF91}" type="parTrans" cxnId="{231F52FC-41E9-4BFA-9A70-56DB50DFBAA8}">
      <dgm:prSet/>
      <dgm:spPr/>
      <dgm:t>
        <a:bodyPr/>
        <a:lstStyle/>
        <a:p>
          <a:endParaRPr lang="en-US"/>
        </a:p>
      </dgm:t>
    </dgm:pt>
    <dgm:pt modelId="{FD1840B4-636A-4592-8D3E-12AF33603BD8}" type="sibTrans" cxnId="{231F52FC-41E9-4BFA-9A70-56DB50DFBAA8}">
      <dgm:prSet/>
      <dgm:spPr/>
      <dgm:t>
        <a:bodyPr/>
        <a:lstStyle/>
        <a:p>
          <a:endParaRPr lang="en-US"/>
        </a:p>
      </dgm:t>
    </dgm:pt>
    <dgm:pt modelId="{CCB293A0-63A8-4144-8383-1EE1E79D7466}">
      <dgm:prSet/>
      <dgm:spPr/>
      <dgm:t>
        <a:bodyPr/>
        <a:lstStyle/>
        <a:p>
          <a:pPr rtl="0"/>
          <a:r>
            <a:rPr lang="en-US" dirty="0" smtClean="0"/>
            <a:t>Linear</a:t>
          </a:r>
          <a:endParaRPr lang="en-US" dirty="0"/>
        </a:p>
      </dgm:t>
    </dgm:pt>
    <dgm:pt modelId="{B48B1102-FDD9-48D4-AEDF-CE2D9A071D2B}" type="parTrans" cxnId="{33FE2C36-51C8-4189-894E-42AFFBAF2291}">
      <dgm:prSet/>
      <dgm:spPr/>
      <dgm:t>
        <a:bodyPr/>
        <a:lstStyle/>
        <a:p>
          <a:endParaRPr lang="en-US"/>
        </a:p>
      </dgm:t>
    </dgm:pt>
    <dgm:pt modelId="{C4193B12-E559-4E1A-956A-BB11EDFAC4ED}" type="sibTrans" cxnId="{33FE2C36-51C8-4189-894E-42AFFBAF2291}">
      <dgm:prSet/>
      <dgm:spPr/>
      <dgm:t>
        <a:bodyPr/>
        <a:lstStyle/>
        <a:p>
          <a:endParaRPr lang="en-US"/>
        </a:p>
      </dgm:t>
    </dgm:pt>
    <dgm:pt modelId="{6525E7E2-9C52-4308-ABB5-B8F778D230F0}">
      <dgm:prSet/>
      <dgm:spPr/>
      <dgm:t>
        <a:bodyPr/>
        <a:lstStyle/>
        <a:p>
          <a:pPr rtl="0"/>
          <a:endParaRPr lang="en-US" dirty="0"/>
        </a:p>
      </dgm:t>
    </dgm:pt>
    <dgm:pt modelId="{F9D00A4E-8AF9-4CC5-A6BB-A4AF2E2A04EC}" type="parTrans" cxnId="{61323DA8-92DD-4ACF-9ED4-0D7ABA362F3E}">
      <dgm:prSet/>
      <dgm:spPr/>
      <dgm:t>
        <a:bodyPr/>
        <a:lstStyle/>
        <a:p>
          <a:endParaRPr lang="en-US"/>
        </a:p>
      </dgm:t>
    </dgm:pt>
    <dgm:pt modelId="{683C03D9-BA35-4431-8894-24BDC62E5761}" type="sibTrans" cxnId="{61323DA8-92DD-4ACF-9ED4-0D7ABA362F3E}">
      <dgm:prSet/>
      <dgm:spPr/>
      <dgm:t>
        <a:bodyPr/>
        <a:lstStyle/>
        <a:p>
          <a:endParaRPr lang="en-US"/>
        </a:p>
      </dgm:t>
    </dgm:pt>
    <dgm:pt modelId="{AEE3626F-43A7-4785-8BA2-A30E87AC8880}" type="pres">
      <dgm:prSet presAssocID="{6A2271C4-0825-4297-B5C3-F1910BE73464}" presName="linear" presStyleCnt="0">
        <dgm:presLayoutVars>
          <dgm:animLvl val="lvl"/>
          <dgm:resizeHandles val="exact"/>
        </dgm:presLayoutVars>
      </dgm:prSet>
      <dgm:spPr/>
      <dgm:t>
        <a:bodyPr/>
        <a:lstStyle/>
        <a:p>
          <a:endParaRPr lang="en-US"/>
        </a:p>
      </dgm:t>
    </dgm:pt>
    <dgm:pt modelId="{6DE02A78-B1C3-41F0-8386-5E222E19B279}" type="pres">
      <dgm:prSet presAssocID="{3A25115A-185F-44E5-8393-027EC233565F}" presName="parentText" presStyleLbl="node1" presStyleIdx="0" presStyleCnt="2" custLinFactY="6399" custLinFactNeighborY="100000">
        <dgm:presLayoutVars>
          <dgm:chMax val="0"/>
          <dgm:bulletEnabled val="1"/>
        </dgm:presLayoutVars>
      </dgm:prSet>
      <dgm:spPr/>
      <dgm:t>
        <a:bodyPr/>
        <a:lstStyle/>
        <a:p>
          <a:endParaRPr lang="en-US"/>
        </a:p>
      </dgm:t>
    </dgm:pt>
    <dgm:pt modelId="{E9647DBC-FA9D-4A93-8E1A-15C1FC41A2F9}" type="pres">
      <dgm:prSet presAssocID="{FD1840B4-636A-4592-8D3E-12AF33603BD8}" presName="spacer" presStyleCnt="0"/>
      <dgm:spPr/>
    </dgm:pt>
    <dgm:pt modelId="{72CD15B5-8A2E-4134-A999-C28F123CBEC5}" type="pres">
      <dgm:prSet presAssocID="{CCB293A0-63A8-4144-8383-1EE1E79D7466}" presName="parentText" presStyleLbl="node1" presStyleIdx="1" presStyleCnt="2" custLinFactNeighborX="-1886" custLinFactNeighborY="89406">
        <dgm:presLayoutVars>
          <dgm:chMax val="0"/>
          <dgm:bulletEnabled val="1"/>
        </dgm:presLayoutVars>
      </dgm:prSet>
      <dgm:spPr/>
      <dgm:t>
        <a:bodyPr/>
        <a:lstStyle/>
        <a:p>
          <a:endParaRPr lang="en-US"/>
        </a:p>
      </dgm:t>
    </dgm:pt>
    <dgm:pt modelId="{D7E5A848-B6D9-40E8-8E79-EF8AAC21CC4A}" type="pres">
      <dgm:prSet presAssocID="{CCB293A0-63A8-4144-8383-1EE1E79D7466}" presName="childText" presStyleLbl="revTx" presStyleIdx="0" presStyleCnt="1" custLinFactNeighborX="-1886" custLinFactNeighborY="30072">
        <dgm:presLayoutVars>
          <dgm:bulletEnabled val="1"/>
        </dgm:presLayoutVars>
      </dgm:prSet>
      <dgm:spPr/>
      <dgm:t>
        <a:bodyPr/>
        <a:lstStyle/>
        <a:p>
          <a:endParaRPr lang="en-US"/>
        </a:p>
      </dgm:t>
    </dgm:pt>
  </dgm:ptLst>
  <dgm:cxnLst>
    <dgm:cxn modelId="{33FE2C36-51C8-4189-894E-42AFFBAF2291}" srcId="{6A2271C4-0825-4297-B5C3-F1910BE73464}" destId="{CCB293A0-63A8-4144-8383-1EE1E79D7466}" srcOrd="1" destOrd="0" parTransId="{B48B1102-FDD9-48D4-AEDF-CE2D9A071D2B}" sibTransId="{C4193B12-E559-4E1A-956A-BB11EDFAC4ED}"/>
    <dgm:cxn modelId="{93BFF873-1228-408A-B01C-1AE3E5F17C98}" type="presOf" srcId="{6A2271C4-0825-4297-B5C3-F1910BE73464}" destId="{AEE3626F-43A7-4785-8BA2-A30E87AC8880}" srcOrd="0" destOrd="0" presId="urn:microsoft.com/office/officeart/2005/8/layout/vList2"/>
    <dgm:cxn modelId="{61323DA8-92DD-4ACF-9ED4-0D7ABA362F3E}" srcId="{CCB293A0-63A8-4144-8383-1EE1E79D7466}" destId="{6525E7E2-9C52-4308-ABB5-B8F778D230F0}" srcOrd="0" destOrd="0" parTransId="{F9D00A4E-8AF9-4CC5-A6BB-A4AF2E2A04EC}" sibTransId="{683C03D9-BA35-4431-8894-24BDC62E5761}"/>
    <dgm:cxn modelId="{5B9F4440-A58C-453C-A4DD-F88E556B609E}" type="presOf" srcId="{CCB293A0-63A8-4144-8383-1EE1E79D7466}" destId="{72CD15B5-8A2E-4134-A999-C28F123CBEC5}" srcOrd="0" destOrd="0" presId="urn:microsoft.com/office/officeart/2005/8/layout/vList2"/>
    <dgm:cxn modelId="{FCCFC089-4408-4D8C-B52F-2435DDE47D23}" type="presOf" srcId="{3A25115A-185F-44E5-8393-027EC233565F}" destId="{6DE02A78-B1C3-41F0-8386-5E222E19B279}" srcOrd="0" destOrd="0" presId="urn:microsoft.com/office/officeart/2005/8/layout/vList2"/>
    <dgm:cxn modelId="{231F52FC-41E9-4BFA-9A70-56DB50DFBAA8}" srcId="{6A2271C4-0825-4297-B5C3-F1910BE73464}" destId="{3A25115A-185F-44E5-8393-027EC233565F}" srcOrd="0" destOrd="0" parTransId="{C96DAC1D-C280-4775-A89A-1469613EAF91}" sibTransId="{FD1840B4-636A-4592-8D3E-12AF33603BD8}"/>
    <dgm:cxn modelId="{9E71DE34-3C1C-4E32-B055-F9DD918E8263}" type="presOf" srcId="{6525E7E2-9C52-4308-ABB5-B8F778D230F0}" destId="{D7E5A848-B6D9-40E8-8E79-EF8AAC21CC4A}" srcOrd="0" destOrd="0" presId="urn:microsoft.com/office/officeart/2005/8/layout/vList2"/>
    <dgm:cxn modelId="{90B44A1C-74CB-4635-886F-DEAADCED1A20}" type="presParOf" srcId="{AEE3626F-43A7-4785-8BA2-A30E87AC8880}" destId="{6DE02A78-B1C3-41F0-8386-5E222E19B279}" srcOrd="0" destOrd="0" presId="urn:microsoft.com/office/officeart/2005/8/layout/vList2"/>
    <dgm:cxn modelId="{908C2299-D94A-4A32-9145-D26801006CFB}" type="presParOf" srcId="{AEE3626F-43A7-4785-8BA2-A30E87AC8880}" destId="{E9647DBC-FA9D-4A93-8E1A-15C1FC41A2F9}" srcOrd="1" destOrd="0" presId="urn:microsoft.com/office/officeart/2005/8/layout/vList2"/>
    <dgm:cxn modelId="{0FE24C94-A41C-4269-93C7-FF71279ED68F}" type="presParOf" srcId="{AEE3626F-43A7-4785-8BA2-A30E87AC8880}" destId="{72CD15B5-8A2E-4134-A999-C28F123CBEC5}" srcOrd="2" destOrd="0" presId="urn:microsoft.com/office/officeart/2005/8/layout/vList2"/>
    <dgm:cxn modelId="{2A0EA948-DA89-48E3-8DEA-8955FB443E63}" type="presParOf" srcId="{AEE3626F-43A7-4785-8BA2-A30E87AC8880}" destId="{D7E5A848-B6D9-40E8-8E79-EF8AAC21CC4A}" srcOrd="3" destOrd="0" presId="urn:microsoft.com/office/officeart/2005/8/layout/vList2"/>
  </dgm:cxnLst>
  <dgm:bg/>
  <dgm:whole/>
  <dgm:extLst>
    <a:ext uri="http://schemas.microsoft.com/office/drawing/2008/diagram">
      <dsp:dataModelExt xmlns="" xmlns:dsp="http://schemas.microsoft.com/office/drawing/2008/diagram" relId="rId11"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B80698A2-C97C-430F-8C2C-4D72D67401FD}"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1B7C5D8C-D963-4331-B487-B643EDAC0A66}">
      <dgm:prSet/>
      <dgm:spPr/>
      <dgm:t>
        <a:bodyPr/>
        <a:lstStyle/>
        <a:p>
          <a:pPr rtl="0"/>
          <a:r>
            <a:rPr lang="en-US" dirty="0" smtClean="0"/>
            <a:t>Bullet Point</a:t>
          </a:r>
          <a:endParaRPr lang="en-US" dirty="0"/>
        </a:p>
      </dgm:t>
    </dgm:pt>
    <dgm:pt modelId="{704C75D6-485E-4CAC-AA79-229AFF58DEB5}" type="parTrans" cxnId="{2B27497B-FA57-43DF-8153-99CB36499103}">
      <dgm:prSet/>
      <dgm:spPr/>
      <dgm:t>
        <a:bodyPr/>
        <a:lstStyle/>
        <a:p>
          <a:endParaRPr lang="en-US"/>
        </a:p>
      </dgm:t>
    </dgm:pt>
    <dgm:pt modelId="{1EC9047C-C853-40FC-B845-8252A05379EC}" type="sibTrans" cxnId="{2B27497B-FA57-43DF-8153-99CB36499103}">
      <dgm:prSet/>
      <dgm:spPr/>
      <dgm:t>
        <a:bodyPr/>
        <a:lstStyle/>
        <a:p>
          <a:endParaRPr lang="en-US"/>
        </a:p>
      </dgm:t>
    </dgm:pt>
    <dgm:pt modelId="{649A0E34-4FC5-49E2-8BE6-043AE13402AC}">
      <dgm:prSet/>
      <dgm:spPr/>
      <dgm:t>
        <a:bodyPr/>
        <a:lstStyle/>
        <a:p>
          <a:pPr rtl="0"/>
          <a:r>
            <a:rPr lang="en-US" dirty="0" smtClean="0"/>
            <a:t>Cluster</a:t>
          </a:r>
          <a:endParaRPr lang="en-US" dirty="0"/>
        </a:p>
      </dgm:t>
    </dgm:pt>
    <dgm:pt modelId="{F8EFBDD6-446E-4725-9D81-065012D812ED}" type="parTrans" cxnId="{78A3D910-188A-4FEB-8534-C0062CAA335D}">
      <dgm:prSet/>
      <dgm:spPr/>
      <dgm:t>
        <a:bodyPr/>
        <a:lstStyle/>
        <a:p>
          <a:endParaRPr lang="en-US"/>
        </a:p>
      </dgm:t>
    </dgm:pt>
    <dgm:pt modelId="{BCB2FF8C-F4C0-42D9-9E71-7E37D7495321}" type="sibTrans" cxnId="{78A3D910-188A-4FEB-8534-C0062CAA335D}">
      <dgm:prSet/>
      <dgm:spPr/>
      <dgm:t>
        <a:bodyPr/>
        <a:lstStyle/>
        <a:p>
          <a:endParaRPr lang="en-US"/>
        </a:p>
      </dgm:t>
    </dgm:pt>
    <dgm:pt modelId="{D1A6D86F-403E-4040-82C0-FBFCB8174E2C}" type="pres">
      <dgm:prSet presAssocID="{B80698A2-C97C-430F-8C2C-4D72D67401FD}" presName="linear" presStyleCnt="0">
        <dgm:presLayoutVars>
          <dgm:animLvl val="lvl"/>
          <dgm:resizeHandles val="exact"/>
        </dgm:presLayoutVars>
      </dgm:prSet>
      <dgm:spPr/>
      <dgm:t>
        <a:bodyPr/>
        <a:lstStyle/>
        <a:p>
          <a:endParaRPr lang="en-US"/>
        </a:p>
      </dgm:t>
    </dgm:pt>
    <dgm:pt modelId="{64AF1B45-846A-4126-8BE6-9CF107717A8D}" type="pres">
      <dgm:prSet presAssocID="{1B7C5D8C-D963-4331-B487-B643EDAC0A66}" presName="parentText" presStyleLbl="node1" presStyleIdx="0" presStyleCnt="2">
        <dgm:presLayoutVars>
          <dgm:chMax val="0"/>
          <dgm:bulletEnabled val="1"/>
        </dgm:presLayoutVars>
      </dgm:prSet>
      <dgm:spPr/>
      <dgm:t>
        <a:bodyPr/>
        <a:lstStyle/>
        <a:p>
          <a:endParaRPr lang="en-US"/>
        </a:p>
      </dgm:t>
    </dgm:pt>
    <dgm:pt modelId="{657DFD37-5A80-402E-BB2D-EF83DC1CF059}" type="pres">
      <dgm:prSet presAssocID="{1EC9047C-C853-40FC-B845-8252A05379EC}" presName="spacer" presStyleCnt="0"/>
      <dgm:spPr/>
    </dgm:pt>
    <dgm:pt modelId="{775B674E-DD36-4228-AED9-9FB8DA054CCE}" type="pres">
      <dgm:prSet presAssocID="{649A0E34-4FC5-49E2-8BE6-043AE13402AC}" presName="parentText" presStyleLbl="node1" presStyleIdx="1" presStyleCnt="2">
        <dgm:presLayoutVars>
          <dgm:chMax val="0"/>
          <dgm:bulletEnabled val="1"/>
        </dgm:presLayoutVars>
      </dgm:prSet>
      <dgm:spPr/>
      <dgm:t>
        <a:bodyPr/>
        <a:lstStyle/>
        <a:p>
          <a:endParaRPr lang="en-US"/>
        </a:p>
      </dgm:t>
    </dgm:pt>
  </dgm:ptLst>
  <dgm:cxnLst>
    <dgm:cxn modelId="{68E1839E-7686-482A-95EF-0AEC11A39F42}" type="presOf" srcId="{1B7C5D8C-D963-4331-B487-B643EDAC0A66}" destId="{64AF1B45-846A-4126-8BE6-9CF107717A8D}" srcOrd="0" destOrd="0" presId="urn:microsoft.com/office/officeart/2005/8/layout/vList2"/>
    <dgm:cxn modelId="{0AAAB22A-BDCD-4068-A41A-B9AA4C3AB476}" type="presOf" srcId="{649A0E34-4FC5-49E2-8BE6-043AE13402AC}" destId="{775B674E-DD36-4228-AED9-9FB8DA054CCE}" srcOrd="0" destOrd="0" presId="urn:microsoft.com/office/officeart/2005/8/layout/vList2"/>
    <dgm:cxn modelId="{2B27497B-FA57-43DF-8153-99CB36499103}" srcId="{B80698A2-C97C-430F-8C2C-4D72D67401FD}" destId="{1B7C5D8C-D963-4331-B487-B643EDAC0A66}" srcOrd="0" destOrd="0" parTransId="{704C75D6-485E-4CAC-AA79-229AFF58DEB5}" sibTransId="{1EC9047C-C853-40FC-B845-8252A05379EC}"/>
    <dgm:cxn modelId="{78A3D910-188A-4FEB-8534-C0062CAA335D}" srcId="{B80698A2-C97C-430F-8C2C-4D72D67401FD}" destId="{649A0E34-4FC5-49E2-8BE6-043AE13402AC}" srcOrd="1" destOrd="0" parTransId="{F8EFBDD6-446E-4725-9D81-065012D812ED}" sibTransId="{BCB2FF8C-F4C0-42D9-9E71-7E37D7495321}"/>
    <dgm:cxn modelId="{CF6653BC-42FB-451A-ABF5-4EBC03FC6E98}" type="presOf" srcId="{B80698A2-C97C-430F-8C2C-4D72D67401FD}" destId="{D1A6D86F-403E-4040-82C0-FBFCB8174E2C}" srcOrd="0" destOrd="0" presId="urn:microsoft.com/office/officeart/2005/8/layout/vList2"/>
    <dgm:cxn modelId="{35CD23E7-57AB-4A64-AA03-DD29F4A88C48}" type="presParOf" srcId="{D1A6D86F-403E-4040-82C0-FBFCB8174E2C}" destId="{64AF1B45-846A-4126-8BE6-9CF107717A8D}" srcOrd="0" destOrd="0" presId="urn:microsoft.com/office/officeart/2005/8/layout/vList2"/>
    <dgm:cxn modelId="{ECD7D3FC-E16C-4A1C-B54F-C2EA69B7547F}" type="presParOf" srcId="{D1A6D86F-403E-4040-82C0-FBFCB8174E2C}" destId="{657DFD37-5A80-402E-BB2D-EF83DC1CF059}" srcOrd="1" destOrd="0" presId="urn:microsoft.com/office/officeart/2005/8/layout/vList2"/>
    <dgm:cxn modelId="{3CB6AFC3-CF6D-4188-951B-4F6831FEB741}" type="presParOf" srcId="{D1A6D86F-403E-4040-82C0-FBFCB8174E2C}" destId="{775B674E-DD36-4228-AED9-9FB8DA054CCE}" srcOrd="2" destOrd="0" presId="urn:microsoft.com/office/officeart/2005/8/layout/vList2"/>
  </dgm:cxnLst>
  <dgm:bg/>
  <dgm:whole/>
  <dgm:extLst>
    <a:ext uri="http://schemas.microsoft.com/office/drawing/2008/diagram">
      <dsp:dataModelExt xmlns="" xmlns:dsp="http://schemas.microsoft.com/office/drawing/2008/diagram" relId="rId1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CD2DA7D8-9CF0-4C5A-BE60-9BFC91CAF67B}"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AA8423D9-C380-4333-92C7-E6AF7BFF9038}">
      <dgm:prSet/>
      <dgm:spPr/>
      <dgm:t>
        <a:bodyPr/>
        <a:lstStyle/>
        <a:p>
          <a:pPr rtl="0"/>
          <a:r>
            <a:rPr lang="en-US" dirty="0" smtClean="0"/>
            <a:t>FULL STORY</a:t>
          </a:r>
          <a:endParaRPr lang="en-US" dirty="0"/>
        </a:p>
      </dgm:t>
    </dgm:pt>
    <dgm:pt modelId="{007AAA75-7682-4369-BF2A-C92B9C900648}" type="parTrans" cxnId="{FEAB4395-F158-4F51-9797-FD0EDCE01C4F}">
      <dgm:prSet/>
      <dgm:spPr/>
      <dgm:t>
        <a:bodyPr/>
        <a:lstStyle/>
        <a:p>
          <a:endParaRPr lang="en-US"/>
        </a:p>
      </dgm:t>
    </dgm:pt>
    <dgm:pt modelId="{43713FAC-4FF8-43D7-BB6A-9745C719B38F}" type="sibTrans" cxnId="{FEAB4395-F158-4F51-9797-FD0EDCE01C4F}">
      <dgm:prSet/>
      <dgm:spPr/>
      <dgm:t>
        <a:bodyPr/>
        <a:lstStyle/>
        <a:p>
          <a:endParaRPr lang="en-US"/>
        </a:p>
      </dgm:t>
    </dgm:pt>
    <dgm:pt modelId="{09B6A2C1-1D88-4FC0-B1C7-3BF1BF5989AA}">
      <dgm:prSet/>
      <dgm:spPr/>
      <dgm:t>
        <a:bodyPr/>
        <a:lstStyle/>
        <a:p>
          <a:pPr rtl="0"/>
          <a:r>
            <a:rPr lang="en-US" dirty="0" smtClean="0"/>
            <a:t>LENGTHY STORY</a:t>
          </a:r>
          <a:endParaRPr lang="en-US" dirty="0"/>
        </a:p>
      </dgm:t>
    </dgm:pt>
    <dgm:pt modelId="{0118410A-0055-48C3-B046-B1C54E598638}" type="parTrans" cxnId="{5F5C3FFB-6648-4846-BF3F-A3DE2FD6AD6C}">
      <dgm:prSet/>
      <dgm:spPr/>
      <dgm:t>
        <a:bodyPr/>
        <a:lstStyle/>
        <a:p>
          <a:endParaRPr lang="en-US"/>
        </a:p>
      </dgm:t>
    </dgm:pt>
    <dgm:pt modelId="{C8A9C44F-3EC8-4F6D-AAAE-F217B7D17944}" type="sibTrans" cxnId="{5F5C3FFB-6648-4846-BF3F-A3DE2FD6AD6C}">
      <dgm:prSet/>
      <dgm:spPr/>
      <dgm:t>
        <a:bodyPr/>
        <a:lstStyle/>
        <a:p>
          <a:endParaRPr lang="en-US"/>
        </a:p>
      </dgm:t>
    </dgm:pt>
    <dgm:pt modelId="{2EB6C611-36E6-45AA-AF4D-17E575065684}">
      <dgm:prSet/>
      <dgm:spPr/>
      <dgm:t>
        <a:bodyPr/>
        <a:lstStyle/>
        <a:p>
          <a:pPr rtl="0"/>
          <a:r>
            <a:rPr lang="en-US" dirty="0" smtClean="0"/>
            <a:t>IT WILL BE EASIER TO EXTRACT FACTS FROM THE STORY BECAUSE AT LEAST THERE IS A STORY.</a:t>
          </a:r>
          <a:endParaRPr lang="en-US" dirty="0"/>
        </a:p>
      </dgm:t>
    </dgm:pt>
    <dgm:pt modelId="{252F6278-B2A0-412B-98A8-4101C50D9FB8}" type="parTrans" cxnId="{D2B7D0C4-CA8C-4BFA-8BAC-D1BF74BF3B9E}">
      <dgm:prSet/>
      <dgm:spPr/>
      <dgm:t>
        <a:bodyPr/>
        <a:lstStyle/>
        <a:p>
          <a:endParaRPr lang="en-US"/>
        </a:p>
      </dgm:t>
    </dgm:pt>
    <dgm:pt modelId="{CF08BEB4-D7BE-43BD-9F0E-AC69A76EB826}" type="sibTrans" cxnId="{D2B7D0C4-CA8C-4BFA-8BAC-D1BF74BF3B9E}">
      <dgm:prSet/>
      <dgm:spPr/>
      <dgm:t>
        <a:bodyPr/>
        <a:lstStyle/>
        <a:p>
          <a:endParaRPr lang="en-US"/>
        </a:p>
      </dgm:t>
    </dgm:pt>
    <dgm:pt modelId="{62709A7D-3B53-408C-B160-377DC6B53EF5}" type="pres">
      <dgm:prSet presAssocID="{CD2DA7D8-9CF0-4C5A-BE60-9BFC91CAF67B}" presName="linear" presStyleCnt="0">
        <dgm:presLayoutVars>
          <dgm:animLvl val="lvl"/>
          <dgm:resizeHandles val="exact"/>
        </dgm:presLayoutVars>
      </dgm:prSet>
      <dgm:spPr/>
      <dgm:t>
        <a:bodyPr/>
        <a:lstStyle/>
        <a:p>
          <a:endParaRPr lang="en-US"/>
        </a:p>
      </dgm:t>
    </dgm:pt>
    <dgm:pt modelId="{83ED4F2D-EF23-4EFB-BFEA-6CF55677C394}" type="pres">
      <dgm:prSet presAssocID="{AA8423D9-C380-4333-92C7-E6AF7BFF9038}" presName="parentText" presStyleLbl="node1" presStyleIdx="0" presStyleCnt="3">
        <dgm:presLayoutVars>
          <dgm:chMax val="0"/>
          <dgm:bulletEnabled val="1"/>
        </dgm:presLayoutVars>
      </dgm:prSet>
      <dgm:spPr/>
      <dgm:t>
        <a:bodyPr/>
        <a:lstStyle/>
        <a:p>
          <a:endParaRPr lang="en-US"/>
        </a:p>
      </dgm:t>
    </dgm:pt>
    <dgm:pt modelId="{C7BBE77C-923C-4740-B458-55D447C9A7CD}" type="pres">
      <dgm:prSet presAssocID="{43713FAC-4FF8-43D7-BB6A-9745C719B38F}" presName="spacer" presStyleCnt="0"/>
      <dgm:spPr/>
    </dgm:pt>
    <dgm:pt modelId="{E2771A87-3F72-4F95-ACC8-8B72411B56A5}" type="pres">
      <dgm:prSet presAssocID="{09B6A2C1-1D88-4FC0-B1C7-3BF1BF5989AA}" presName="parentText" presStyleLbl="node1" presStyleIdx="1" presStyleCnt="3">
        <dgm:presLayoutVars>
          <dgm:chMax val="0"/>
          <dgm:bulletEnabled val="1"/>
        </dgm:presLayoutVars>
      </dgm:prSet>
      <dgm:spPr/>
      <dgm:t>
        <a:bodyPr/>
        <a:lstStyle/>
        <a:p>
          <a:endParaRPr lang="en-US"/>
        </a:p>
      </dgm:t>
    </dgm:pt>
    <dgm:pt modelId="{60A1DAE6-558A-4E7F-A112-A13333CDE462}" type="pres">
      <dgm:prSet presAssocID="{C8A9C44F-3EC8-4F6D-AAAE-F217B7D17944}" presName="spacer" presStyleCnt="0"/>
      <dgm:spPr/>
    </dgm:pt>
    <dgm:pt modelId="{F2CA1E22-D683-447A-938F-64CF5E244ED1}" type="pres">
      <dgm:prSet presAssocID="{2EB6C611-36E6-45AA-AF4D-17E575065684}" presName="parentText" presStyleLbl="node1" presStyleIdx="2" presStyleCnt="3">
        <dgm:presLayoutVars>
          <dgm:chMax val="0"/>
          <dgm:bulletEnabled val="1"/>
        </dgm:presLayoutVars>
      </dgm:prSet>
      <dgm:spPr/>
      <dgm:t>
        <a:bodyPr/>
        <a:lstStyle/>
        <a:p>
          <a:endParaRPr lang="en-US"/>
        </a:p>
      </dgm:t>
    </dgm:pt>
  </dgm:ptLst>
  <dgm:cxnLst>
    <dgm:cxn modelId="{BBFD71B4-1124-4471-840D-04F8CE48D189}" type="presOf" srcId="{CD2DA7D8-9CF0-4C5A-BE60-9BFC91CAF67B}" destId="{62709A7D-3B53-408C-B160-377DC6B53EF5}" srcOrd="0" destOrd="0" presId="urn:microsoft.com/office/officeart/2005/8/layout/vList2"/>
    <dgm:cxn modelId="{FEAB4395-F158-4F51-9797-FD0EDCE01C4F}" srcId="{CD2DA7D8-9CF0-4C5A-BE60-9BFC91CAF67B}" destId="{AA8423D9-C380-4333-92C7-E6AF7BFF9038}" srcOrd="0" destOrd="0" parTransId="{007AAA75-7682-4369-BF2A-C92B9C900648}" sibTransId="{43713FAC-4FF8-43D7-BB6A-9745C719B38F}"/>
    <dgm:cxn modelId="{B09D2273-C705-4239-AD08-0D181745198C}" type="presOf" srcId="{2EB6C611-36E6-45AA-AF4D-17E575065684}" destId="{F2CA1E22-D683-447A-938F-64CF5E244ED1}" srcOrd="0" destOrd="0" presId="urn:microsoft.com/office/officeart/2005/8/layout/vList2"/>
    <dgm:cxn modelId="{EAB05F9A-0B19-460B-9111-A4BCDCA2F72A}" type="presOf" srcId="{AA8423D9-C380-4333-92C7-E6AF7BFF9038}" destId="{83ED4F2D-EF23-4EFB-BFEA-6CF55677C394}" srcOrd="0" destOrd="0" presId="urn:microsoft.com/office/officeart/2005/8/layout/vList2"/>
    <dgm:cxn modelId="{5F5C3FFB-6648-4846-BF3F-A3DE2FD6AD6C}" srcId="{CD2DA7D8-9CF0-4C5A-BE60-9BFC91CAF67B}" destId="{09B6A2C1-1D88-4FC0-B1C7-3BF1BF5989AA}" srcOrd="1" destOrd="0" parTransId="{0118410A-0055-48C3-B046-B1C54E598638}" sibTransId="{C8A9C44F-3EC8-4F6D-AAAE-F217B7D17944}"/>
    <dgm:cxn modelId="{5250441C-2B7E-4FE4-B908-25E53FE50C82}" type="presOf" srcId="{09B6A2C1-1D88-4FC0-B1C7-3BF1BF5989AA}" destId="{E2771A87-3F72-4F95-ACC8-8B72411B56A5}" srcOrd="0" destOrd="0" presId="urn:microsoft.com/office/officeart/2005/8/layout/vList2"/>
    <dgm:cxn modelId="{D2B7D0C4-CA8C-4BFA-8BAC-D1BF74BF3B9E}" srcId="{CD2DA7D8-9CF0-4C5A-BE60-9BFC91CAF67B}" destId="{2EB6C611-36E6-45AA-AF4D-17E575065684}" srcOrd="2" destOrd="0" parTransId="{252F6278-B2A0-412B-98A8-4101C50D9FB8}" sibTransId="{CF08BEB4-D7BE-43BD-9F0E-AC69A76EB826}"/>
    <dgm:cxn modelId="{F13477FB-53F1-461D-8746-F7F8315AC0C8}" type="presParOf" srcId="{62709A7D-3B53-408C-B160-377DC6B53EF5}" destId="{83ED4F2D-EF23-4EFB-BFEA-6CF55677C394}" srcOrd="0" destOrd="0" presId="urn:microsoft.com/office/officeart/2005/8/layout/vList2"/>
    <dgm:cxn modelId="{3C30DCC4-1F42-40CB-A4B7-1D1D440A074F}" type="presParOf" srcId="{62709A7D-3B53-408C-B160-377DC6B53EF5}" destId="{C7BBE77C-923C-4740-B458-55D447C9A7CD}" srcOrd="1" destOrd="0" presId="urn:microsoft.com/office/officeart/2005/8/layout/vList2"/>
    <dgm:cxn modelId="{BE9EBB6C-D6F0-4312-927A-E8535D516108}" type="presParOf" srcId="{62709A7D-3B53-408C-B160-377DC6B53EF5}" destId="{E2771A87-3F72-4F95-ACC8-8B72411B56A5}" srcOrd="2" destOrd="0" presId="urn:microsoft.com/office/officeart/2005/8/layout/vList2"/>
    <dgm:cxn modelId="{44A0FE46-F5FD-4DD5-8ACA-9E0677D17BA2}" type="presParOf" srcId="{62709A7D-3B53-408C-B160-377DC6B53EF5}" destId="{60A1DAE6-558A-4E7F-A112-A13333CDE462}" srcOrd="3" destOrd="0" presId="urn:microsoft.com/office/officeart/2005/8/layout/vList2"/>
    <dgm:cxn modelId="{B0AAD5A8-5DC9-44E7-97EE-6ED13F43E716}" type="presParOf" srcId="{62709A7D-3B53-408C-B160-377DC6B53EF5}" destId="{F2CA1E22-D683-447A-938F-64CF5E244ED1}" srcOrd="4" destOrd="0" presId="urn:microsoft.com/office/officeart/2005/8/layout/vList2"/>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2AA3A819-3841-4B19-8914-CF7B7A4ACC51}"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7A47D89C-7523-4FBB-8CBB-F9BBC84E5903}">
      <dgm:prSet/>
      <dgm:spPr/>
      <dgm:t>
        <a:bodyPr/>
        <a:lstStyle/>
        <a:p>
          <a:pPr rtl="0"/>
          <a:r>
            <a:rPr lang="en-US" dirty="0" smtClean="0"/>
            <a:t>OVERABUNDANCE OF DETAIL</a:t>
          </a:r>
          <a:endParaRPr lang="en-US" dirty="0"/>
        </a:p>
      </dgm:t>
    </dgm:pt>
    <dgm:pt modelId="{A46D088E-DA37-4570-B270-E717F95A86C5}" type="parTrans" cxnId="{10699A3F-B31D-4561-8688-E0E651D79AC3}">
      <dgm:prSet/>
      <dgm:spPr/>
      <dgm:t>
        <a:bodyPr/>
        <a:lstStyle/>
        <a:p>
          <a:endParaRPr lang="en-US"/>
        </a:p>
      </dgm:t>
    </dgm:pt>
    <dgm:pt modelId="{35D469C1-0D2B-47B7-9FB9-F7B5630F3CCA}" type="sibTrans" cxnId="{10699A3F-B31D-4561-8688-E0E651D79AC3}">
      <dgm:prSet/>
      <dgm:spPr/>
      <dgm:t>
        <a:bodyPr/>
        <a:lstStyle/>
        <a:p>
          <a:endParaRPr lang="en-US"/>
        </a:p>
      </dgm:t>
    </dgm:pt>
    <dgm:pt modelId="{90B4A463-3B52-4FB8-9FCE-ED4F0961F614}">
      <dgm:prSet/>
      <dgm:spPr/>
      <dgm:t>
        <a:bodyPr/>
        <a:lstStyle/>
        <a:p>
          <a:pPr rtl="0"/>
          <a:r>
            <a:rPr lang="en-US" dirty="0" smtClean="0"/>
            <a:t>INCREDIBLY DIFFICULT TO INTERRUPT</a:t>
          </a:r>
          <a:endParaRPr lang="en-US" dirty="0"/>
        </a:p>
      </dgm:t>
    </dgm:pt>
    <dgm:pt modelId="{8A812EFB-0D5A-407F-894C-30989E703AA6}" type="parTrans" cxnId="{4BFAF39D-7086-4F79-8AA6-262E5D1564DC}">
      <dgm:prSet/>
      <dgm:spPr/>
      <dgm:t>
        <a:bodyPr/>
        <a:lstStyle/>
        <a:p>
          <a:endParaRPr lang="en-US"/>
        </a:p>
      </dgm:t>
    </dgm:pt>
    <dgm:pt modelId="{BB9E1CA9-CF1B-4D97-9326-C84C325B762A}" type="sibTrans" cxnId="{4BFAF39D-7086-4F79-8AA6-262E5D1564DC}">
      <dgm:prSet/>
      <dgm:spPr/>
      <dgm:t>
        <a:bodyPr/>
        <a:lstStyle/>
        <a:p>
          <a:endParaRPr lang="en-US"/>
        </a:p>
      </dgm:t>
    </dgm:pt>
    <dgm:pt modelId="{CC6A9B8F-114F-426E-ACCE-170381797646}">
      <dgm:prSet/>
      <dgm:spPr/>
      <dgm:t>
        <a:bodyPr/>
        <a:lstStyle/>
        <a:p>
          <a:pPr rtl="0"/>
          <a:r>
            <a:rPr lang="en-US" dirty="0" smtClean="0"/>
            <a:t>TIME CONSUMING</a:t>
          </a:r>
          <a:endParaRPr lang="en-US" dirty="0"/>
        </a:p>
      </dgm:t>
    </dgm:pt>
    <dgm:pt modelId="{B9EFA27A-7714-462D-9D69-B7E8C6094981}" type="parTrans" cxnId="{5692654C-3233-4C1D-9FB1-DFDAC46A06D3}">
      <dgm:prSet/>
      <dgm:spPr/>
      <dgm:t>
        <a:bodyPr/>
        <a:lstStyle/>
        <a:p>
          <a:endParaRPr lang="en-US"/>
        </a:p>
      </dgm:t>
    </dgm:pt>
    <dgm:pt modelId="{3C801802-101D-4956-B95C-942E31A38242}" type="sibTrans" cxnId="{5692654C-3233-4C1D-9FB1-DFDAC46A06D3}">
      <dgm:prSet/>
      <dgm:spPr/>
      <dgm:t>
        <a:bodyPr/>
        <a:lstStyle/>
        <a:p>
          <a:endParaRPr lang="en-US"/>
        </a:p>
      </dgm:t>
    </dgm:pt>
    <dgm:pt modelId="{057E6F84-2B5C-4334-BA3B-36E9A256FBC9}" type="pres">
      <dgm:prSet presAssocID="{2AA3A819-3841-4B19-8914-CF7B7A4ACC51}" presName="linear" presStyleCnt="0">
        <dgm:presLayoutVars>
          <dgm:animLvl val="lvl"/>
          <dgm:resizeHandles val="exact"/>
        </dgm:presLayoutVars>
      </dgm:prSet>
      <dgm:spPr/>
      <dgm:t>
        <a:bodyPr/>
        <a:lstStyle/>
        <a:p>
          <a:endParaRPr lang="en-US"/>
        </a:p>
      </dgm:t>
    </dgm:pt>
    <dgm:pt modelId="{DB64F2CC-2FAE-4FAF-B213-E67D1271AAA1}" type="pres">
      <dgm:prSet presAssocID="{7A47D89C-7523-4FBB-8CBB-F9BBC84E5903}" presName="parentText" presStyleLbl="node1" presStyleIdx="0" presStyleCnt="3">
        <dgm:presLayoutVars>
          <dgm:chMax val="0"/>
          <dgm:bulletEnabled val="1"/>
        </dgm:presLayoutVars>
      </dgm:prSet>
      <dgm:spPr/>
      <dgm:t>
        <a:bodyPr/>
        <a:lstStyle/>
        <a:p>
          <a:endParaRPr lang="en-US"/>
        </a:p>
      </dgm:t>
    </dgm:pt>
    <dgm:pt modelId="{777D46B2-8B80-4433-AF96-65A32CE820EB}" type="pres">
      <dgm:prSet presAssocID="{35D469C1-0D2B-47B7-9FB9-F7B5630F3CCA}" presName="spacer" presStyleCnt="0"/>
      <dgm:spPr/>
    </dgm:pt>
    <dgm:pt modelId="{6C000A9A-00C9-4D1F-ACCC-A013BEE80D07}" type="pres">
      <dgm:prSet presAssocID="{90B4A463-3B52-4FB8-9FCE-ED4F0961F614}" presName="parentText" presStyleLbl="node1" presStyleIdx="1" presStyleCnt="3">
        <dgm:presLayoutVars>
          <dgm:chMax val="0"/>
          <dgm:bulletEnabled val="1"/>
        </dgm:presLayoutVars>
      </dgm:prSet>
      <dgm:spPr/>
      <dgm:t>
        <a:bodyPr/>
        <a:lstStyle/>
        <a:p>
          <a:endParaRPr lang="en-US"/>
        </a:p>
      </dgm:t>
    </dgm:pt>
    <dgm:pt modelId="{FEF54618-08F4-496B-BBCD-1AF9D9489259}" type="pres">
      <dgm:prSet presAssocID="{BB9E1CA9-CF1B-4D97-9326-C84C325B762A}" presName="spacer" presStyleCnt="0"/>
      <dgm:spPr/>
    </dgm:pt>
    <dgm:pt modelId="{F58C2ACC-3450-4536-BE46-D6E3DF6031E3}" type="pres">
      <dgm:prSet presAssocID="{CC6A9B8F-114F-426E-ACCE-170381797646}" presName="parentText" presStyleLbl="node1" presStyleIdx="2" presStyleCnt="3">
        <dgm:presLayoutVars>
          <dgm:chMax val="0"/>
          <dgm:bulletEnabled val="1"/>
        </dgm:presLayoutVars>
      </dgm:prSet>
      <dgm:spPr/>
      <dgm:t>
        <a:bodyPr/>
        <a:lstStyle/>
        <a:p>
          <a:endParaRPr lang="en-US"/>
        </a:p>
      </dgm:t>
    </dgm:pt>
  </dgm:ptLst>
  <dgm:cxnLst>
    <dgm:cxn modelId="{06D9C0E6-7A53-4987-B6A1-C7720D502E16}" type="presOf" srcId="{2AA3A819-3841-4B19-8914-CF7B7A4ACC51}" destId="{057E6F84-2B5C-4334-BA3B-36E9A256FBC9}" srcOrd="0" destOrd="0" presId="urn:microsoft.com/office/officeart/2005/8/layout/vList2"/>
    <dgm:cxn modelId="{4BFAF39D-7086-4F79-8AA6-262E5D1564DC}" srcId="{2AA3A819-3841-4B19-8914-CF7B7A4ACC51}" destId="{90B4A463-3B52-4FB8-9FCE-ED4F0961F614}" srcOrd="1" destOrd="0" parTransId="{8A812EFB-0D5A-407F-894C-30989E703AA6}" sibTransId="{BB9E1CA9-CF1B-4D97-9326-C84C325B762A}"/>
    <dgm:cxn modelId="{6185F832-B0CB-4231-B0B6-1A54D37CCE1F}" type="presOf" srcId="{7A47D89C-7523-4FBB-8CBB-F9BBC84E5903}" destId="{DB64F2CC-2FAE-4FAF-B213-E67D1271AAA1}" srcOrd="0" destOrd="0" presId="urn:microsoft.com/office/officeart/2005/8/layout/vList2"/>
    <dgm:cxn modelId="{E50413B1-B3F6-42BC-9AF9-E00136066F35}" type="presOf" srcId="{CC6A9B8F-114F-426E-ACCE-170381797646}" destId="{F58C2ACC-3450-4536-BE46-D6E3DF6031E3}" srcOrd="0" destOrd="0" presId="urn:microsoft.com/office/officeart/2005/8/layout/vList2"/>
    <dgm:cxn modelId="{5692654C-3233-4C1D-9FB1-DFDAC46A06D3}" srcId="{2AA3A819-3841-4B19-8914-CF7B7A4ACC51}" destId="{CC6A9B8F-114F-426E-ACCE-170381797646}" srcOrd="2" destOrd="0" parTransId="{B9EFA27A-7714-462D-9D69-B7E8C6094981}" sibTransId="{3C801802-101D-4956-B95C-942E31A38242}"/>
    <dgm:cxn modelId="{10699A3F-B31D-4561-8688-E0E651D79AC3}" srcId="{2AA3A819-3841-4B19-8914-CF7B7A4ACC51}" destId="{7A47D89C-7523-4FBB-8CBB-F9BBC84E5903}" srcOrd="0" destOrd="0" parTransId="{A46D088E-DA37-4570-B270-E717F95A86C5}" sibTransId="{35D469C1-0D2B-47B7-9FB9-F7B5630F3CCA}"/>
    <dgm:cxn modelId="{1647B621-76D6-4740-8090-6EE19111C58F}" type="presOf" srcId="{90B4A463-3B52-4FB8-9FCE-ED4F0961F614}" destId="{6C000A9A-00C9-4D1F-ACCC-A013BEE80D07}" srcOrd="0" destOrd="0" presId="urn:microsoft.com/office/officeart/2005/8/layout/vList2"/>
    <dgm:cxn modelId="{FBE569A8-2042-4C53-B3C9-66A8D4300EBC}" type="presParOf" srcId="{057E6F84-2B5C-4334-BA3B-36E9A256FBC9}" destId="{DB64F2CC-2FAE-4FAF-B213-E67D1271AAA1}" srcOrd="0" destOrd="0" presId="urn:microsoft.com/office/officeart/2005/8/layout/vList2"/>
    <dgm:cxn modelId="{41227DB4-F00D-4134-B647-68F9CD9D9F36}" type="presParOf" srcId="{057E6F84-2B5C-4334-BA3B-36E9A256FBC9}" destId="{777D46B2-8B80-4433-AF96-65A32CE820EB}" srcOrd="1" destOrd="0" presId="urn:microsoft.com/office/officeart/2005/8/layout/vList2"/>
    <dgm:cxn modelId="{8F1D41EA-368C-46DF-8BE9-D7B8772BD310}" type="presParOf" srcId="{057E6F84-2B5C-4334-BA3B-36E9A256FBC9}" destId="{6C000A9A-00C9-4D1F-ACCC-A013BEE80D07}" srcOrd="2" destOrd="0" presId="urn:microsoft.com/office/officeart/2005/8/layout/vList2"/>
    <dgm:cxn modelId="{C52AFDCF-169F-4CE2-8538-7B82BDC40F8D}" type="presParOf" srcId="{057E6F84-2B5C-4334-BA3B-36E9A256FBC9}" destId="{FEF54618-08F4-496B-BBCD-1AF9D9489259}" srcOrd="3" destOrd="0" presId="urn:microsoft.com/office/officeart/2005/8/layout/vList2"/>
    <dgm:cxn modelId="{3BE72747-E03C-4B70-A4DF-23C7A80CE166}" type="presParOf" srcId="{057E6F84-2B5C-4334-BA3B-36E9A256FBC9}" destId="{F58C2ACC-3450-4536-BE46-D6E3DF6031E3}" srcOrd="4" destOrd="0" presId="urn:microsoft.com/office/officeart/2005/8/layout/vList2"/>
  </dgm:cxnLst>
  <dgm:bg/>
  <dgm:whole/>
  <dgm:extLst>
    <a:ext uri="http://schemas.microsoft.com/office/drawing/2008/diagram">
      <dsp:dataModelExt xmlns="" xmlns:dsp="http://schemas.microsoft.com/office/drawing/2008/diagram" relId="rId11"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0C21592C-7567-4D43-9CFA-97712416DC3F}"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801A2CB3-5DCE-415C-8C74-430C646D382C}">
      <dgm:prSet/>
      <dgm:spPr/>
      <dgm:t>
        <a:bodyPr/>
        <a:lstStyle/>
        <a:p>
          <a:pPr rtl="0"/>
          <a:r>
            <a:rPr lang="en-US" b="1" dirty="0" smtClean="0"/>
            <a:t>BULLET POINT STYLE</a:t>
          </a:r>
          <a:endParaRPr lang="en-US" b="1" dirty="0"/>
        </a:p>
      </dgm:t>
    </dgm:pt>
    <dgm:pt modelId="{F141FC88-F2D6-4DA5-A474-2FD9367C80FD}" type="parTrans" cxnId="{18AC7842-7559-4B2C-980C-22D868BB4142}">
      <dgm:prSet/>
      <dgm:spPr/>
      <dgm:t>
        <a:bodyPr/>
        <a:lstStyle/>
        <a:p>
          <a:endParaRPr lang="en-US"/>
        </a:p>
      </dgm:t>
    </dgm:pt>
    <dgm:pt modelId="{4F6E421D-795B-41DD-BF81-A287FE4CE605}" type="sibTrans" cxnId="{18AC7842-7559-4B2C-980C-22D868BB4142}">
      <dgm:prSet/>
      <dgm:spPr/>
      <dgm:t>
        <a:bodyPr/>
        <a:lstStyle/>
        <a:p>
          <a:endParaRPr lang="en-US"/>
        </a:p>
      </dgm:t>
    </dgm:pt>
    <dgm:pt modelId="{524121F3-F1AE-4681-A441-ABCC67458524}" type="pres">
      <dgm:prSet presAssocID="{0C21592C-7567-4D43-9CFA-97712416DC3F}" presName="linear" presStyleCnt="0">
        <dgm:presLayoutVars>
          <dgm:animLvl val="lvl"/>
          <dgm:resizeHandles val="exact"/>
        </dgm:presLayoutVars>
      </dgm:prSet>
      <dgm:spPr/>
      <dgm:t>
        <a:bodyPr/>
        <a:lstStyle/>
        <a:p>
          <a:endParaRPr lang="en-US"/>
        </a:p>
      </dgm:t>
    </dgm:pt>
    <dgm:pt modelId="{4157ECBC-F18A-475B-A8A8-2404FA7E5FD7}" type="pres">
      <dgm:prSet presAssocID="{801A2CB3-5DCE-415C-8C74-430C646D382C}" presName="parentText" presStyleLbl="node1" presStyleIdx="0" presStyleCnt="1">
        <dgm:presLayoutVars>
          <dgm:chMax val="0"/>
          <dgm:bulletEnabled val="1"/>
        </dgm:presLayoutVars>
      </dgm:prSet>
      <dgm:spPr/>
      <dgm:t>
        <a:bodyPr/>
        <a:lstStyle/>
        <a:p>
          <a:endParaRPr lang="en-US"/>
        </a:p>
      </dgm:t>
    </dgm:pt>
  </dgm:ptLst>
  <dgm:cxnLst>
    <dgm:cxn modelId="{4A64E834-AAA1-4390-951F-9A629211752D}" type="presOf" srcId="{801A2CB3-5DCE-415C-8C74-430C646D382C}" destId="{4157ECBC-F18A-475B-A8A8-2404FA7E5FD7}" srcOrd="0" destOrd="0" presId="urn:microsoft.com/office/officeart/2005/8/layout/vList2"/>
    <dgm:cxn modelId="{3A59C5FC-C7FC-443E-828E-756D2637883C}" type="presOf" srcId="{0C21592C-7567-4D43-9CFA-97712416DC3F}" destId="{524121F3-F1AE-4681-A441-ABCC67458524}" srcOrd="0" destOrd="0" presId="urn:microsoft.com/office/officeart/2005/8/layout/vList2"/>
    <dgm:cxn modelId="{18AC7842-7559-4B2C-980C-22D868BB4142}" srcId="{0C21592C-7567-4D43-9CFA-97712416DC3F}" destId="{801A2CB3-5DCE-415C-8C74-430C646D382C}" srcOrd="0" destOrd="0" parTransId="{F141FC88-F2D6-4DA5-A474-2FD9367C80FD}" sibTransId="{4F6E421D-795B-41DD-BF81-A287FE4CE605}"/>
    <dgm:cxn modelId="{B740FC92-9ABC-4359-9E40-D58DE7D68D85}" type="presParOf" srcId="{524121F3-F1AE-4681-A441-ABCC67458524}" destId="{4157ECBC-F18A-475B-A8A8-2404FA7E5FD7}" srcOrd="0" destOrd="0" presId="urn:microsoft.com/office/officeart/2005/8/layout/vList2"/>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750EA96A-55E3-4AD9-A27D-6D6915C2F82D}"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31D266BD-4D93-4776-B57B-C037A965A322}">
      <dgm:prSet/>
      <dgm:spPr/>
      <dgm:t>
        <a:bodyPr/>
        <a:lstStyle/>
        <a:p>
          <a:pPr rtl="0"/>
          <a:r>
            <a:rPr lang="en-US" b="1" dirty="0" smtClean="0"/>
            <a:t>YOUR PREFERENCES WILL IMPACT THE QUESTIONS YOU ASK AND THE STORY YOU TELL YOURSELF</a:t>
          </a:r>
          <a:endParaRPr lang="en-US" b="1" dirty="0"/>
        </a:p>
      </dgm:t>
    </dgm:pt>
    <dgm:pt modelId="{BF7DB2D4-C15C-4132-848A-8C49D6B4DF2F}" type="parTrans" cxnId="{36122BAE-0FED-4F9A-BD50-B579D8707944}">
      <dgm:prSet/>
      <dgm:spPr/>
      <dgm:t>
        <a:bodyPr/>
        <a:lstStyle/>
        <a:p>
          <a:endParaRPr lang="en-US"/>
        </a:p>
      </dgm:t>
    </dgm:pt>
    <dgm:pt modelId="{D8812983-0FA1-4C57-933E-3AF4B951A8FE}" type="sibTrans" cxnId="{36122BAE-0FED-4F9A-BD50-B579D8707944}">
      <dgm:prSet/>
      <dgm:spPr/>
      <dgm:t>
        <a:bodyPr/>
        <a:lstStyle/>
        <a:p>
          <a:endParaRPr lang="en-US"/>
        </a:p>
      </dgm:t>
    </dgm:pt>
    <dgm:pt modelId="{2363291A-044E-4410-B527-24C076F77716}" type="pres">
      <dgm:prSet presAssocID="{750EA96A-55E3-4AD9-A27D-6D6915C2F82D}" presName="linear" presStyleCnt="0">
        <dgm:presLayoutVars>
          <dgm:animLvl val="lvl"/>
          <dgm:resizeHandles val="exact"/>
        </dgm:presLayoutVars>
      </dgm:prSet>
      <dgm:spPr/>
      <dgm:t>
        <a:bodyPr/>
        <a:lstStyle/>
        <a:p>
          <a:endParaRPr lang="en-US"/>
        </a:p>
      </dgm:t>
    </dgm:pt>
    <dgm:pt modelId="{73324B6F-7F04-40C7-8C6D-122FA3D8223C}" type="pres">
      <dgm:prSet presAssocID="{31D266BD-4D93-4776-B57B-C037A965A322}" presName="parentText" presStyleLbl="node1" presStyleIdx="0" presStyleCnt="1">
        <dgm:presLayoutVars>
          <dgm:chMax val="0"/>
          <dgm:bulletEnabled val="1"/>
        </dgm:presLayoutVars>
      </dgm:prSet>
      <dgm:spPr/>
      <dgm:t>
        <a:bodyPr/>
        <a:lstStyle/>
        <a:p>
          <a:endParaRPr lang="en-US"/>
        </a:p>
      </dgm:t>
    </dgm:pt>
  </dgm:ptLst>
  <dgm:cxnLst>
    <dgm:cxn modelId="{8F44D28D-EF52-443B-976D-7ACB52B87640}" type="presOf" srcId="{31D266BD-4D93-4776-B57B-C037A965A322}" destId="{73324B6F-7F04-40C7-8C6D-122FA3D8223C}" srcOrd="0" destOrd="0" presId="urn:microsoft.com/office/officeart/2005/8/layout/vList2"/>
    <dgm:cxn modelId="{E39AAC79-41C2-4691-8414-DBF68A125E12}" type="presOf" srcId="{750EA96A-55E3-4AD9-A27D-6D6915C2F82D}" destId="{2363291A-044E-4410-B527-24C076F77716}" srcOrd="0" destOrd="0" presId="urn:microsoft.com/office/officeart/2005/8/layout/vList2"/>
    <dgm:cxn modelId="{36122BAE-0FED-4F9A-BD50-B579D8707944}" srcId="{750EA96A-55E3-4AD9-A27D-6D6915C2F82D}" destId="{31D266BD-4D93-4776-B57B-C037A965A322}" srcOrd="0" destOrd="0" parTransId="{BF7DB2D4-C15C-4132-848A-8C49D6B4DF2F}" sibTransId="{D8812983-0FA1-4C57-933E-3AF4B951A8FE}"/>
    <dgm:cxn modelId="{E542162C-3608-4693-9412-D8F2CCC7D36C}" type="presParOf" srcId="{2363291A-044E-4410-B527-24C076F77716}" destId="{73324B6F-7F04-40C7-8C6D-122FA3D8223C}" srcOrd="0" destOrd="0" presId="urn:microsoft.com/office/officeart/2005/8/layout/vList2"/>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3711525-35C1-4B5B-9F0A-F53603EF485F}" type="doc">
      <dgm:prSet loTypeId="urn:microsoft.com/office/officeart/2005/8/layout/arrow3" loCatId="relationship" qsTypeId="urn:microsoft.com/office/officeart/2005/8/quickstyle/simple1" qsCatId="simple" csTypeId="urn:microsoft.com/office/officeart/2005/8/colors/colorful2" csCatId="colorful" phldr="1"/>
      <dgm:spPr/>
      <dgm:t>
        <a:bodyPr/>
        <a:lstStyle/>
        <a:p>
          <a:endParaRPr lang="en-US"/>
        </a:p>
      </dgm:t>
    </dgm:pt>
    <dgm:pt modelId="{716001CE-3B2A-4AAF-95ED-837319CCB8F3}">
      <dgm:prSet phldrT="[Text]"/>
      <dgm:spPr/>
      <dgm:t>
        <a:bodyPr/>
        <a:lstStyle/>
        <a:p>
          <a:r>
            <a:rPr lang="en-US" dirty="0" smtClean="0"/>
            <a:t>Both The Story Teller and the Listener Have A Direct Impact on The Story</a:t>
          </a:r>
          <a:endParaRPr lang="en-US" dirty="0"/>
        </a:p>
      </dgm:t>
    </dgm:pt>
    <dgm:pt modelId="{072AC828-5751-4DC7-BE49-EDE1A61DDB51}" type="parTrans" cxnId="{EDDD0743-2FD0-4A01-B38A-CB1EF6B7C978}">
      <dgm:prSet/>
      <dgm:spPr/>
      <dgm:t>
        <a:bodyPr/>
        <a:lstStyle/>
        <a:p>
          <a:endParaRPr lang="en-US"/>
        </a:p>
      </dgm:t>
    </dgm:pt>
    <dgm:pt modelId="{13C7F66F-8328-494F-8DCE-FA9440067805}" type="sibTrans" cxnId="{EDDD0743-2FD0-4A01-B38A-CB1EF6B7C978}">
      <dgm:prSet/>
      <dgm:spPr/>
      <dgm:t>
        <a:bodyPr/>
        <a:lstStyle/>
        <a:p>
          <a:endParaRPr lang="en-US"/>
        </a:p>
      </dgm:t>
    </dgm:pt>
    <dgm:pt modelId="{BF70FDC0-BD93-41B3-942E-6204D2D8B812}">
      <dgm:prSet phldrT="[Text]"/>
      <dgm:spPr/>
      <dgm:t>
        <a:bodyPr/>
        <a:lstStyle/>
        <a:p>
          <a:r>
            <a:rPr lang="en-US" dirty="0" smtClean="0"/>
            <a:t>What kind of assumptions are you making about the person?  And What kind of Assumptions are they making about you? These will have an impact on how the person tells their story and which version of the story</a:t>
          </a:r>
          <a:endParaRPr lang="en-US" dirty="0"/>
        </a:p>
      </dgm:t>
    </dgm:pt>
    <dgm:pt modelId="{D440FE12-C074-44E0-82CE-58A2E91B921C}" type="parTrans" cxnId="{A13797D9-A4FC-4EB1-BDD4-72E69E2D4721}">
      <dgm:prSet/>
      <dgm:spPr/>
      <dgm:t>
        <a:bodyPr/>
        <a:lstStyle/>
        <a:p>
          <a:endParaRPr lang="en-US"/>
        </a:p>
      </dgm:t>
    </dgm:pt>
    <dgm:pt modelId="{AEDFB8DF-B903-4282-BC29-450739F323F3}" type="sibTrans" cxnId="{A13797D9-A4FC-4EB1-BDD4-72E69E2D4721}">
      <dgm:prSet/>
      <dgm:spPr/>
      <dgm:t>
        <a:bodyPr/>
        <a:lstStyle/>
        <a:p>
          <a:endParaRPr lang="en-US"/>
        </a:p>
      </dgm:t>
    </dgm:pt>
    <dgm:pt modelId="{37606E2A-7C28-4229-8918-8EC53927A50A}" type="pres">
      <dgm:prSet presAssocID="{43711525-35C1-4B5B-9F0A-F53603EF485F}" presName="compositeShape" presStyleCnt="0">
        <dgm:presLayoutVars>
          <dgm:chMax val="2"/>
          <dgm:dir/>
          <dgm:resizeHandles val="exact"/>
        </dgm:presLayoutVars>
      </dgm:prSet>
      <dgm:spPr/>
      <dgm:t>
        <a:bodyPr/>
        <a:lstStyle/>
        <a:p>
          <a:endParaRPr lang="en-US"/>
        </a:p>
      </dgm:t>
    </dgm:pt>
    <dgm:pt modelId="{714BEA24-3BAB-4E34-ADA1-8E54DFF5A33B}" type="pres">
      <dgm:prSet presAssocID="{43711525-35C1-4B5B-9F0A-F53603EF485F}" presName="divider" presStyleLbl="fgShp" presStyleIdx="0" presStyleCnt="1"/>
      <dgm:spPr/>
    </dgm:pt>
    <dgm:pt modelId="{FF63E1B9-7638-4D5B-AB6E-6A253FDC0913}" type="pres">
      <dgm:prSet presAssocID="{716001CE-3B2A-4AAF-95ED-837319CCB8F3}" presName="downArrow" presStyleLbl="node1" presStyleIdx="0" presStyleCnt="2"/>
      <dgm:spPr/>
    </dgm:pt>
    <dgm:pt modelId="{0C75FB1A-954F-4598-B60C-7375F142339D}" type="pres">
      <dgm:prSet presAssocID="{716001CE-3B2A-4AAF-95ED-837319CCB8F3}" presName="downArrowText" presStyleLbl="revTx" presStyleIdx="0" presStyleCnt="2">
        <dgm:presLayoutVars>
          <dgm:bulletEnabled val="1"/>
        </dgm:presLayoutVars>
      </dgm:prSet>
      <dgm:spPr/>
      <dgm:t>
        <a:bodyPr/>
        <a:lstStyle/>
        <a:p>
          <a:endParaRPr lang="en-US"/>
        </a:p>
      </dgm:t>
    </dgm:pt>
    <dgm:pt modelId="{E8A8F915-4CF5-4D62-AE4B-BE995EC58ADD}" type="pres">
      <dgm:prSet presAssocID="{BF70FDC0-BD93-41B3-942E-6204D2D8B812}" presName="upArrow" presStyleLbl="node1" presStyleIdx="1" presStyleCnt="2"/>
      <dgm:spPr/>
    </dgm:pt>
    <dgm:pt modelId="{D6C3C9C6-554C-4D36-8512-E31DE9B5FF58}" type="pres">
      <dgm:prSet presAssocID="{BF70FDC0-BD93-41B3-942E-6204D2D8B812}" presName="upArrowText" presStyleLbl="revTx" presStyleIdx="1" presStyleCnt="2">
        <dgm:presLayoutVars>
          <dgm:bulletEnabled val="1"/>
        </dgm:presLayoutVars>
      </dgm:prSet>
      <dgm:spPr/>
      <dgm:t>
        <a:bodyPr/>
        <a:lstStyle/>
        <a:p>
          <a:endParaRPr lang="en-US"/>
        </a:p>
      </dgm:t>
    </dgm:pt>
  </dgm:ptLst>
  <dgm:cxnLst>
    <dgm:cxn modelId="{E0F3FD45-97F2-49E7-9F15-CA49BDE3AFEC}" type="presOf" srcId="{716001CE-3B2A-4AAF-95ED-837319CCB8F3}" destId="{0C75FB1A-954F-4598-B60C-7375F142339D}" srcOrd="0" destOrd="0" presId="urn:microsoft.com/office/officeart/2005/8/layout/arrow3"/>
    <dgm:cxn modelId="{970C16DA-EBD0-47D2-9587-50879CF76FA9}" type="presOf" srcId="{43711525-35C1-4B5B-9F0A-F53603EF485F}" destId="{37606E2A-7C28-4229-8918-8EC53927A50A}" srcOrd="0" destOrd="0" presId="urn:microsoft.com/office/officeart/2005/8/layout/arrow3"/>
    <dgm:cxn modelId="{EDDD0743-2FD0-4A01-B38A-CB1EF6B7C978}" srcId="{43711525-35C1-4B5B-9F0A-F53603EF485F}" destId="{716001CE-3B2A-4AAF-95ED-837319CCB8F3}" srcOrd="0" destOrd="0" parTransId="{072AC828-5751-4DC7-BE49-EDE1A61DDB51}" sibTransId="{13C7F66F-8328-494F-8DCE-FA9440067805}"/>
    <dgm:cxn modelId="{1F461CE8-D9F3-4CC8-9D57-46D291CC721A}" type="presOf" srcId="{BF70FDC0-BD93-41B3-942E-6204D2D8B812}" destId="{D6C3C9C6-554C-4D36-8512-E31DE9B5FF58}" srcOrd="0" destOrd="0" presId="urn:microsoft.com/office/officeart/2005/8/layout/arrow3"/>
    <dgm:cxn modelId="{A13797D9-A4FC-4EB1-BDD4-72E69E2D4721}" srcId="{43711525-35C1-4B5B-9F0A-F53603EF485F}" destId="{BF70FDC0-BD93-41B3-942E-6204D2D8B812}" srcOrd="1" destOrd="0" parTransId="{D440FE12-C074-44E0-82CE-58A2E91B921C}" sibTransId="{AEDFB8DF-B903-4282-BC29-450739F323F3}"/>
    <dgm:cxn modelId="{F6EF1EE0-5125-4C27-A07C-FD6D0ABAC296}" type="presParOf" srcId="{37606E2A-7C28-4229-8918-8EC53927A50A}" destId="{714BEA24-3BAB-4E34-ADA1-8E54DFF5A33B}" srcOrd="0" destOrd="0" presId="urn:microsoft.com/office/officeart/2005/8/layout/arrow3"/>
    <dgm:cxn modelId="{CA2CE457-2495-4E3D-BDAD-96507F9021C1}" type="presParOf" srcId="{37606E2A-7C28-4229-8918-8EC53927A50A}" destId="{FF63E1B9-7638-4D5B-AB6E-6A253FDC0913}" srcOrd="1" destOrd="0" presId="urn:microsoft.com/office/officeart/2005/8/layout/arrow3"/>
    <dgm:cxn modelId="{1E2FCC96-AB54-4F56-9C87-7707E27B48DC}" type="presParOf" srcId="{37606E2A-7C28-4229-8918-8EC53927A50A}" destId="{0C75FB1A-954F-4598-B60C-7375F142339D}" srcOrd="2" destOrd="0" presId="urn:microsoft.com/office/officeart/2005/8/layout/arrow3"/>
    <dgm:cxn modelId="{EDEB21FA-2EDF-40E2-ABE9-6F5A59AB69C4}" type="presParOf" srcId="{37606E2A-7C28-4229-8918-8EC53927A50A}" destId="{E8A8F915-4CF5-4D62-AE4B-BE995EC58ADD}" srcOrd="3" destOrd="0" presId="urn:microsoft.com/office/officeart/2005/8/layout/arrow3"/>
    <dgm:cxn modelId="{AC303FAC-1BAE-47E0-A975-E36B7D30EA24}" type="presParOf" srcId="{37606E2A-7C28-4229-8918-8EC53927A50A}" destId="{D6C3C9C6-554C-4D36-8512-E31DE9B5FF58}" srcOrd="4" destOrd="0" presId="urn:microsoft.com/office/officeart/2005/8/layout/arrow3"/>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7BCA138D-2677-4C96-8452-5C0177DF7C34}" type="doc">
      <dgm:prSet loTypeId="urn:microsoft.com/office/officeart/2005/8/layout/cycle8" loCatId="cycle" qsTypeId="urn:microsoft.com/office/officeart/2005/8/quickstyle/simple1" qsCatId="simple" csTypeId="urn:microsoft.com/office/officeart/2005/8/colors/colorful2" csCatId="colorful" phldr="1"/>
      <dgm:spPr/>
    </dgm:pt>
    <dgm:pt modelId="{570F01E6-DA8E-4F14-A144-8F1689527235}">
      <dgm:prSet phldrT="[Text]" custT="1"/>
      <dgm:spPr/>
      <dgm:t>
        <a:bodyPr/>
        <a:lstStyle/>
        <a:p>
          <a:r>
            <a:rPr lang="en-US" sz="1300" dirty="0" smtClean="0"/>
            <a:t>You will be able to ask more pointed and </a:t>
          </a:r>
          <a:r>
            <a:rPr lang="en-US" sz="1340" u="dbl" cap="all" baseline="0" dirty="0" smtClean="0"/>
            <a:t>relevant questions</a:t>
          </a:r>
          <a:r>
            <a:rPr lang="en-US" sz="1300" dirty="0" smtClean="0"/>
            <a:t>.</a:t>
          </a:r>
          <a:endParaRPr lang="en-US" sz="1300" dirty="0"/>
        </a:p>
      </dgm:t>
    </dgm:pt>
    <dgm:pt modelId="{CF9E965F-0EEC-4E49-903B-4AF22CFC70B8}" type="parTrans" cxnId="{1FBA59EB-72BE-43A2-A3F5-E916366FBF68}">
      <dgm:prSet/>
      <dgm:spPr/>
      <dgm:t>
        <a:bodyPr/>
        <a:lstStyle/>
        <a:p>
          <a:endParaRPr lang="en-US"/>
        </a:p>
      </dgm:t>
    </dgm:pt>
    <dgm:pt modelId="{44B8F966-33D8-47FD-A3A3-74B92C49AB5D}" type="sibTrans" cxnId="{1FBA59EB-72BE-43A2-A3F5-E916366FBF68}">
      <dgm:prSet/>
      <dgm:spPr/>
      <dgm:t>
        <a:bodyPr/>
        <a:lstStyle/>
        <a:p>
          <a:endParaRPr lang="en-US"/>
        </a:p>
      </dgm:t>
    </dgm:pt>
    <dgm:pt modelId="{6B746090-682B-4904-96C3-4D3B7072A327}">
      <dgm:prSet phldrT="[Text]"/>
      <dgm:spPr/>
      <dgm:t>
        <a:bodyPr/>
        <a:lstStyle/>
        <a:p>
          <a:r>
            <a:rPr lang="en-US" dirty="0" smtClean="0"/>
            <a:t>You will be able to more effectively  determine the CREDIBILITY OF THE STORY</a:t>
          </a:r>
          <a:endParaRPr lang="en-US" dirty="0"/>
        </a:p>
      </dgm:t>
    </dgm:pt>
    <dgm:pt modelId="{E64558E8-1566-4C3D-8E2D-A119E7445497}" type="parTrans" cxnId="{67AAEED0-569D-4C19-9E4D-BBA67634D9C9}">
      <dgm:prSet/>
      <dgm:spPr/>
      <dgm:t>
        <a:bodyPr/>
        <a:lstStyle/>
        <a:p>
          <a:endParaRPr lang="en-US"/>
        </a:p>
      </dgm:t>
    </dgm:pt>
    <dgm:pt modelId="{93A44FEE-F842-4A68-BC38-1CC00C146AB7}" type="sibTrans" cxnId="{67AAEED0-569D-4C19-9E4D-BBA67634D9C9}">
      <dgm:prSet/>
      <dgm:spPr/>
      <dgm:t>
        <a:bodyPr/>
        <a:lstStyle/>
        <a:p>
          <a:endParaRPr lang="en-US"/>
        </a:p>
      </dgm:t>
    </dgm:pt>
    <dgm:pt modelId="{8A7EB48E-D57E-43FF-A693-33C8DC1E401C}">
      <dgm:prSet phldrT="[Text]"/>
      <dgm:spPr/>
      <dgm:t>
        <a:bodyPr/>
        <a:lstStyle/>
        <a:p>
          <a:r>
            <a:rPr lang="en-US" dirty="0" smtClean="0"/>
            <a:t>You  will EMPATHIZE MORE. The storyteller will SAY more.</a:t>
          </a:r>
          <a:endParaRPr lang="en-US" dirty="0"/>
        </a:p>
      </dgm:t>
    </dgm:pt>
    <dgm:pt modelId="{AF5F43FC-EF21-4C75-BF27-13722EDF7C65}" type="parTrans" cxnId="{026CBBBE-B271-4AE5-B8C5-51B691BC9F46}">
      <dgm:prSet/>
      <dgm:spPr/>
      <dgm:t>
        <a:bodyPr/>
        <a:lstStyle/>
        <a:p>
          <a:endParaRPr lang="en-US"/>
        </a:p>
      </dgm:t>
    </dgm:pt>
    <dgm:pt modelId="{E012CAC6-E7EB-4969-A3F9-DF8343F6E442}" type="sibTrans" cxnId="{026CBBBE-B271-4AE5-B8C5-51B691BC9F46}">
      <dgm:prSet/>
      <dgm:spPr/>
      <dgm:t>
        <a:bodyPr/>
        <a:lstStyle/>
        <a:p>
          <a:endParaRPr lang="en-US"/>
        </a:p>
      </dgm:t>
    </dgm:pt>
    <dgm:pt modelId="{E1286146-756C-4322-BA0E-F262E75E28A5}" type="pres">
      <dgm:prSet presAssocID="{7BCA138D-2677-4C96-8452-5C0177DF7C34}" presName="compositeShape" presStyleCnt="0">
        <dgm:presLayoutVars>
          <dgm:chMax val="7"/>
          <dgm:dir/>
          <dgm:resizeHandles val="exact"/>
        </dgm:presLayoutVars>
      </dgm:prSet>
      <dgm:spPr/>
    </dgm:pt>
    <dgm:pt modelId="{3D29AA2C-3CA1-4DEE-A167-CBD6AE6AA9F2}" type="pres">
      <dgm:prSet presAssocID="{7BCA138D-2677-4C96-8452-5C0177DF7C34}" presName="wedge1" presStyleLbl="node1" presStyleIdx="0" presStyleCnt="3"/>
      <dgm:spPr/>
      <dgm:t>
        <a:bodyPr/>
        <a:lstStyle/>
        <a:p>
          <a:endParaRPr lang="en-US"/>
        </a:p>
      </dgm:t>
    </dgm:pt>
    <dgm:pt modelId="{10D9D1AB-FC95-4975-9BC1-B66A01D7CF7A}" type="pres">
      <dgm:prSet presAssocID="{7BCA138D-2677-4C96-8452-5C0177DF7C34}" presName="dummy1a" presStyleCnt="0"/>
      <dgm:spPr/>
    </dgm:pt>
    <dgm:pt modelId="{E5C8641A-2F40-475A-B56B-03CD67B8D7C3}" type="pres">
      <dgm:prSet presAssocID="{7BCA138D-2677-4C96-8452-5C0177DF7C34}" presName="dummy1b" presStyleCnt="0"/>
      <dgm:spPr/>
    </dgm:pt>
    <dgm:pt modelId="{41B4C7C4-5282-4879-8CBE-46454A97AE89}" type="pres">
      <dgm:prSet presAssocID="{7BCA138D-2677-4C96-8452-5C0177DF7C34}" presName="wedge1Tx" presStyleLbl="node1" presStyleIdx="0" presStyleCnt="3">
        <dgm:presLayoutVars>
          <dgm:chMax val="0"/>
          <dgm:chPref val="0"/>
          <dgm:bulletEnabled val="1"/>
        </dgm:presLayoutVars>
      </dgm:prSet>
      <dgm:spPr/>
      <dgm:t>
        <a:bodyPr/>
        <a:lstStyle/>
        <a:p>
          <a:endParaRPr lang="en-US"/>
        </a:p>
      </dgm:t>
    </dgm:pt>
    <dgm:pt modelId="{8603DC7E-D6BB-41A9-996F-F6A17B6D0AF5}" type="pres">
      <dgm:prSet presAssocID="{7BCA138D-2677-4C96-8452-5C0177DF7C34}" presName="wedge2" presStyleLbl="node1" presStyleIdx="1" presStyleCnt="3"/>
      <dgm:spPr/>
      <dgm:t>
        <a:bodyPr/>
        <a:lstStyle/>
        <a:p>
          <a:endParaRPr lang="en-US"/>
        </a:p>
      </dgm:t>
    </dgm:pt>
    <dgm:pt modelId="{67D0DAE1-8AE6-4886-A932-5180D962FB63}" type="pres">
      <dgm:prSet presAssocID="{7BCA138D-2677-4C96-8452-5C0177DF7C34}" presName="dummy2a" presStyleCnt="0"/>
      <dgm:spPr/>
    </dgm:pt>
    <dgm:pt modelId="{C03437E2-12EE-4575-94B8-9148807593A3}" type="pres">
      <dgm:prSet presAssocID="{7BCA138D-2677-4C96-8452-5C0177DF7C34}" presName="dummy2b" presStyleCnt="0"/>
      <dgm:spPr/>
    </dgm:pt>
    <dgm:pt modelId="{ED177A0C-4ACC-441D-BB55-78FE54EA75F2}" type="pres">
      <dgm:prSet presAssocID="{7BCA138D-2677-4C96-8452-5C0177DF7C34}" presName="wedge2Tx" presStyleLbl="node1" presStyleIdx="1" presStyleCnt="3">
        <dgm:presLayoutVars>
          <dgm:chMax val="0"/>
          <dgm:chPref val="0"/>
          <dgm:bulletEnabled val="1"/>
        </dgm:presLayoutVars>
      </dgm:prSet>
      <dgm:spPr/>
      <dgm:t>
        <a:bodyPr/>
        <a:lstStyle/>
        <a:p>
          <a:endParaRPr lang="en-US"/>
        </a:p>
      </dgm:t>
    </dgm:pt>
    <dgm:pt modelId="{72DE0820-92A6-4054-B307-95BDAEAD9357}" type="pres">
      <dgm:prSet presAssocID="{7BCA138D-2677-4C96-8452-5C0177DF7C34}" presName="wedge3" presStyleLbl="node1" presStyleIdx="2" presStyleCnt="3"/>
      <dgm:spPr/>
      <dgm:t>
        <a:bodyPr/>
        <a:lstStyle/>
        <a:p>
          <a:endParaRPr lang="en-US"/>
        </a:p>
      </dgm:t>
    </dgm:pt>
    <dgm:pt modelId="{A0A6F607-A458-4FED-9379-28C0A8B7CAF8}" type="pres">
      <dgm:prSet presAssocID="{7BCA138D-2677-4C96-8452-5C0177DF7C34}" presName="dummy3a" presStyleCnt="0"/>
      <dgm:spPr/>
    </dgm:pt>
    <dgm:pt modelId="{81C71077-1626-4C9C-BD59-5B8A57014AE6}" type="pres">
      <dgm:prSet presAssocID="{7BCA138D-2677-4C96-8452-5C0177DF7C34}" presName="dummy3b" presStyleCnt="0"/>
      <dgm:spPr/>
    </dgm:pt>
    <dgm:pt modelId="{BCF03FA2-3297-4185-80AD-8E8BD85955FE}" type="pres">
      <dgm:prSet presAssocID="{7BCA138D-2677-4C96-8452-5C0177DF7C34}" presName="wedge3Tx" presStyleLbl="node1" presStyleIdx="2" presStyleCnt="3">
        <dgm:presLayoutVars>
          <dgm:chMax val="0"/>
          <dgm:chPref val="0"/>
          <dgm:bulletEnabled val="1"/>
        </dgm:presLayoutVars>
      </dgm:prSet>
      <dgm:spPr/>
      <dgm:t>
        <a:bodyPr/>
        <a:lstStyle/>
        <a:p>
          <a:endParaRPr lang="en-US"/>
        </a:p>
      </dgm:t>
    </dgm:pt>
    <dgm:pt modelId="{34BAA354-94B4-48C5-BFAD-876FE8062F77}" type="pres">
      <dgm:prSet presAssocID="{44B8F966-33D8-47FD-A3A3-74B92C49AB5D}" presName="arrowWedge1" presStyleLbl="fgSibTrans2D1" presStyleIdx="0" presStyleCnt="3"/>
      <dgm:spPr/>
    </dgm:pt>
    <dgm:pt modelId="{A99E6060-33EE-443E-AB3B-F9DED03DB577}" type="pres">
      <dgm:prSet presAssocID="{93A44FEE-F842-4A68-BC38-1CC00C146AB7}" presName="arrowWedge2" presStyleLbl="fgSibTrans2D1" presStyleIdx="1" presStyleCnt="3"/>
      <dgm:spPr/>
    </dgm:pt>
    <dgm:pt modelId="{97EE307F-15FF-4DD4-9A75-850C519BA37C}" type="pres">
      <dgm:prSet presAssocID="{E012CAC6-E7EB-4969-A3F9-DF8343F6E442}" presName="arrowWedge3" presStyleLbl="fgSibTrans2D1" presStyleIdx="2" presStyleCnt="3"/>
      <dgm:spPr/>
    </dgm:pt>
  </dgm:ptLst>
  <dgm:cxnLst>
    <dgm:cxn modelId="{1FBA59EB-72BE-43A2-A3F5-E916366FBF68}" srcId="{7BCA138D-2677-4C96-8452-5C0177DF7C34}" destId="{570F01E6-DA8E-4F14-A144-8F1689527235}" srcOrd="0" destOrd="0" parTransId="{CF9E965F-0EEC-4E49-903B-4AF22CFC70B8}" sibTransId="{44B8F966-33D8-47FD-A3A3-74B92C49AB5D}"/>
    <dgm:cxn modelId="{11748242-74DE-4BB1-8FF9-15A4A949BFB1}" type="presOf" srcId="{8A7EB48E-D57E-43FF-A693-33C8DC1E401C}" destId="{BCF03FA2-3297-4185-80AD-8E8BD85955FE}" srcOrd="1" destOrd="0" presId="urn:microsoft.com/office/officeart/2005/8/layout/cycle8"/>
    <dgm:cxn modelId="{026CBBBE-B271-4AE5-B8C5-51B691BC9F46}" srcId="{7BCA138D-2677-4C96-8452-5C0177DF7C34}" destId="{8A7EB48E-D57E-43FF-A693-33C8DC1E401C}" srcOrd="2" destOrd="0" parTransId="{AF5F43FC-EF21-4C75-BF27-13722EDF7C65}" sibTransId="{E012CAC6-E7EB-4969-A3F9-DF8343F6E442}"/>
    <dgm:cxn modelId="{02A8A53E-6802-4D10-94B8-41AB6C1B10E9}" type="presOf" srcId="{570F01E6-DA8E-4F14-A144-8F1689527235}" destId="{41B4C7C4-5282-4879-8CBE-46454A97AE89}" srcOrd="1" destOrd="0" presId="urn:microsoft.com/office/officeart/2005/8/layout/cycle8"/>
    <dgm:cxn modelId="{D66A7C21-7CEE-4A31-936C-787038E5A733}" type="presOf" srcId="{8A7EB48E-D57E-43FF-A693-33C8DC1E401C}" destId="{72DE0820-92A6-4054-B307-95BDAEAD9357}" srcOrd="0" destOrd="0" presId="urn:microsoft.com/office/officeart/2005/8/layout/cycle8"/>
    <dgm:cxn modelId="{B5C0CCA5-5B2A-4FD6-9471-9DCCBBAAE2C7}" type="presOf" srcId="{6B746090-682B-4904-96C3-4D3B7072A327}" destId="{8603DC7E-D6BB-41A9-996F-F6A17B6D0AF5}" srcOrd="0" destOrd="0" presId="urn:microsoft.com/office/officeart/2005/8/layout/cycle8"/>
    <dgm:cxn modelId="{67AAEED0-569D-4C19-9E4D-BBA67634D9C9}" srcId="{7BCA138D-2677-4C96-8452-5C0177DF7C34}" destId="{6B746090-682B-4904-96C3-4D3B7072A327}" srcOrd="1" destOrd="0" parTransId="{E64558E8-1566-4C3D-8E2D-A119E7445497}" sibTransId="{93A44FEE-F842-4A68-BC38-1CC00C146AB7}"/>
    <dgm:cxn modelId="{F639395C-1199-424C-B3EC-2298A31E1C74}" type="presOf" srcId="{570F01E6-DA8E-4F14-A144-8F1689527235}" destId="{3D29AA2C-3CA1-4DEE-A167-CBD6AE6AA9F2}" srcOrd="0" destOrd="0" presId="urn:microsoft.com/office/officeart/2005/8/layout/cycle8"/>
    <dgm:cxn modelId="{7F71FE1B-9F80-488A-9797-26A587516847}" type="presOf" srcId="{6B746090-682B-4904-96C3-4D3B7072A327}" destId="{ED177A0C-4ACC-441D-BB55-78FE54EA75F2}" srcOrd="1" destOrd="0" presId="urn:microsoft.com/office/officeart/2005/8/layout/cycle8"/>
    <dgm:cxn modelId="{E2C8E744-C55E-44D3-B933-C5DFEE54E014}" type="presOf" srcId="{7BCA138D-2677-4C96-8452-5C0177DF7C34}" destId="{E1286146-756C-4322-BA0E-F262E75E28A5}" srcOrd="0" destOrd="0" presId="urn:microsoft.com/office/officeart/2005/8/layout/cycle8"/>
    <dgm:cxn modelId="{23666DD6-81A2-4158-A606-11C4E3D36CB5}" type="presParOf" srcId="{E1286146-756C-4322-BA0E-F262E75E28A5}" destId="{3D29AA2C-3CA1-4DEE-A167-CBD6AE6AA9F2}" srcOrd="0" destOrd="0" presId="urn:microsoft.com/office/officeart/2005/8/layout/cycle8"/>
    <dgm:cxn modelId="{DA2786F2-78D7-4203-B5E3-C4118BE3FBC1}" type="presParOf" srcId="{E1286146-756C-4322-BA0E-F262E75E28A5}" destId="{10D9D1AB-FC95-4975-9BC1-B66A01D7CF7A}" srcOrd="1" destOrd="0" presId="urn:microsoft.com/office/officeart/2005/8/layout/cycle8"/>
    <dgm:cxn modelId="{43ECC552-A055-496F-A978-0557389A1850}" type="presParOf" srcId="{E1286146-756C-4322-BA0E-F262E75E28A5}" destId="{E5C8641A-2F40-475A-B56B-03CD67B8D7C3}" srcOrd="2" destOrd="0" presId="urn:microsoft.com/office/officeart/2005/8/layout/cycle8"/>
    <dgm:cxn modelId="{FD76AF9B-A6B6-440A-9B96-88D762D14DC0}" type="presParOf" srcId="{E1286146-756C-4322-BA0E-F262E75E28A5}" destId="{41B4C7C4-5282-4879-8CBE-46454A97AE89}" srcOrd="3" destOrd="0" presId="urn:microsoft.com/office/officeart/2005/8/layout/cycle8"/>
    <dgm:cxn modelId="{34374C74-9E98-430C-BA3A-1684D02792A2}" type="presParOf" srcId="{E1286146-756C-4322-BA0E-F262E75E28A5}" destId="{8603DC7E-D6BB-41A9-996F-F6A17B6D0AF5}" srcOrd="4" destOrd="0" presId="urn:microsoft.com/office/officeart/2005/8/layout/cycle8"/>
    <dgm:cxn modelId="{BB29FC4E-5A4A-4302-AE28-A8DB5A7E07B7}" type="presParOf" srcId="{E1286146-756C-4322-BA0E-F262E75E28A5}" destId="{67D0DAE1-8AE6-4886-A932-5180D962FB63}" srcOrd="5" destOrd="0" presId="urn:microsoft.com/office/officeart/2005/8/layout/cycle8"/>
    <dgm:cxn modelId="{3362D858-ADD0-4FCD-B938-8269903692E5}" type="presParOf" srcId="{E1286146-756C-4322-BA0E-F262E75E28A5}" destId="{C03437E2-12EE-4575-94B8-9148807593A3}" srcOrd="6" destOrd="0" presId="urn:microsoft.com/office/officeart/2005/8/layout/cycle8"/>
    <dgm:cxn modelId="{00CA305F-EB89-4784-923C-165D01E17886}" type="presParOf" srcId="{E1286146-756C-4322-BA0E-F262E75E28A5}" destId="{ED177A0C-4ACC-441D-BB55-78FE54EA75F2}" srcOrd="7" destOrd="0" presId="urn:microsoft.com/office/officeart/2005/8/layout/cycle8"/>
    <dgm:cxn modelId="{6968ADE1-8675-4772-9476-6AAE818D86E2}" type="presParOf" srcId="{E1286146-756C-4322-BA0E-F262E75E28A5}" destId="{72DE0820-92A6-4054-B307-95BDAEAD9357}" srcOrd="8" destOrd="0" presId="urn:microsoft.com/office/officeart/2005/8/layout/cycle8"/>
    <dgm:cxn modelId="{7EC20FCA-664D-4B16-B174-9EEDED9C79BB}" type="presParOf" srcId="{E1286146-756C-4322-BA0E-F262E75E28A5}" destId="{A0A6F607-A458-4FED-9379-28C0A8B7CAF8}" srcOrd="9" destOrd="0" presId="urn:microsoft.com/office/officeart/2005/8/layout/cycle8"/>
    <dgm:cxn modelId="{B0C98D50-B0AA-4782-8C84-B4EDCFB3E38F}" type="presParOf" srcId="{E1286146-756C-4322-BA0E-F262E75E28A5}" destId="{81C71077-1626-4C9C-BD59-5B8A57014AE6}" srcOrd="10" destOrd="0" presId="urn:microsoft.com/office/officeart/2005/8/layout/cycle8"/>
    <dgm:cxn modelId="{BB0EF848-7125-4A68-806D-707724E9C024}" type="presParOf" srcId="{E1286146-756C-4322-BA0E-F262E75E28A5}" destId="{BCF03FA2-3297-4185-80AD-8E8BD85955FE}" srcOrd="11" destOrd="0" presId="urn:microsoft.com/office/officeart/2005/8/layout/cycle8"/>
    <dgm:cxn modelId="{72ABA9E5-C1D4-42D7-9DBB-42A9B5DDFC8C}" type="presParOf" srcId="{E1286146-756C-4322-BA0E-F262E75E28A5}" destId="{34BAA354-94B4-48C5-BFAD-876FE8062F77}" srcOrd="12" destOrd="0" presId="urn:microsoft.com/office/officeart/2005/8/layout/cycle8"/>
    <dgm:cxn modelId="{F612810B-C9A0-4167-9819-A0B6A3E56052}" type="presParOf" srcId="{E1286146-756C-4322-BA0E-F262E75E28A5}" destId="{A99E6060-33EE-443E-AB3B-F9DED03DB577}" srcOrd="13" destOrd="0" presId="urn:microsoft.com/office/officeart/2005/8/layout/cycle8"/>
    <dgm:cxn modelId="{F856589C-657A-4B89-A3D2-40BFA2A1CB98}" type="presParOf" srcId="{E1286146-756C-4322-BA0E-F262E75E28A5}" destId="{97EE307F-15FF-4DD4-9A75-850C519BA37C}" srcOrd="14" destOrd="0" presId="urn:microsoft.com/office/officeart/2005/8/layout/cycle8"/>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7BCA138D-2677-4C96-8452-5C0177DF7C34}" type="doc">
      <dgm:prSet loTypeId="urn:microsoft.com/office/officeart/2005/8/layout/cycle8" loCatId="cycle" qsTypeId="urn:microsoft.com/office/officeart/2005/8/quickstyle/simple1" qsCatId="simple" csTypeId="urn:microsoft.com/office/officeart/2005/8/colors/colorful3" csCatId="colorful" phldr="1"/>
      <dgm:spPr/>
    </dgm:pt>
    <dgm:pt modelId="{6B746090-682B-4904-96C3-4D3B7072A327}">
      <dgm:prSet phldrT="[Text]"/>
      <dgm:spPr/>
      <dgm:t>
        <a:bodyPr/>
        <a:lstStyle/>
        <a:p>
          <a:r>
            <a:rPr lang="en-US" dirty="0" smtClean="0"/>
            <a:t>WILLINGNESS TO SHARE A MORE GENUINE TRUTH</a:t>
          </a:r>
          <a:endParaRPr lang="en-US" dirty="0"/>
        </a:p>
      </dgm:t>
    </dgm:pt>
    <dgm:pt modelId="{E64558E8-1566-4C3D-8E2D-A119E7445497}" type="parTrans" cxnId="{67AAEED0-569D-4C19-9E4D-BBA67634D9C9}">
      <dgm:prSet/>
      <dgm:spPr/>
      <dgm:t>
        <a:bodyPr/>
        <a:lstStyle/>
        <a:p>
          <a:endParaRPr lang="en-US"/>
        </a:p>
      </dgm:t>
    </dgm:pt>
    <dgm:pt modelId="{93A44FEE-F842-4A68-BC38-1CC00C146AB7}" type="sibTrans" cxnId="{67AAEED0-569D-4C19-9E4D-BBA67634D9C9}">
      <dgm:prSet/>
      <dgm:spPr/>
      <dgm:t>
        <a:bodyPr/>
        <a:lstStyle/>
        <a:p>
          <a:endParaRPr lang="en-US"/>
        </a:p>
      </dgm:t>
    </dgm:pt>
    <dgm:pt modelId="{8A7EB48E-D57E-43FF-A693-33C8DC1E401C}">
      <dgm:prSet phldrT="[Text]"/>
      <dgm:spPr/>
      <dgm:t>
        <a:bodyPr/>
        <a:lstStyle/>
        <a:p>
          <a:r>
            <a:rPr lang="en-US" dirty="0" smtClean="0"/>
            <a:t>SAFETY IN YOU.</a:t>
          </a:r>
          <a:endParaRPr lang="en-US" dirty="0"/>
        </a:p>
      </dgm:t>
    </dgm:pt>
    <dgm:pt modelId="{AF5F43FC-EF21-4C75-BF27-13722EDF7C65}" type="parTrans" cxnId="{026CBBBE-B271-4AE5-B8C5-51B691BC9F46}">
      <dgm:prSet/>
      <dgm:spPr/>
      <dgm:t>
        <a:bodyPr/>
        <a:lstStyle/>
        <a:p>
          <a:endParaRPr lang="en-US"/>
        </a:p>
      </dgm:t>
    </dgm:pt>
    <dgm:pt modelId="{E012CAC6-E7EB-4969-A3F9-DF8343F6E442}" type="sibTrans" cxnId="{026CBBBE-B271-4AE5-B8C5-51B691BC9F46}">
      <dgm:prSet/>
      <dgm:spPr/>
      <dgm:t>
        <a:bodyPr/>
        <a:lstStyle/>
        <a:p>
          <a:endParaRPr lang="en-US"/>
        </a:p>
      </dgm:t>
    </dgm:pt>
    <dgm:pt modelId="{570F01E6-DA8E-4F14-A144-8F1689527235}">
      <dgm:prSet phldrT="[Text]" custT="1"/>
      <dgm:spPr/>
      <dgm:t>
        <a:bodyPr/>
        <a:lstStyle/>
        <a:p>
          <a:r>
            <a:rPr lang="en-US" sz="2000" dirty="0" smtClean="0"/>
            <a:t>SAFETY IN THE PROCESS</a:t>
          </a:r>
          <a:endParaRPr lang="en-US" sz="2000" dirty="0"/>
        </a:p>
      </dgm:t>
    </dgm:pt>
    <dgm:pt modelId="{44B8F966-33D8-47FD-A3A3-74B92C49AB5D}" type="sibTrans" cxnId="{1FBA59EB-72BE-43A2-A3F5-E916366FBF68}">
      <dgm:prSet/>
      <dgm:spPr/>
      <dgm:t>
        <a:bodyPr/>
        <a:lstStyle/>
        <a:p>
          <a:endParaRPr lang="en-US"/>
        </a:p>
      </dgm:t>
    </dgm:pt>
    <dgm:pt modelId="{CF9E965F-0EEC-4E49-903B-4AF22CFC70B8}" type="parTrans" cxnId="{1FBA59EB-72BE-43A2-A3F5-E916366FBF68}">
      <dgm:prSet/>
      <dgm:spPr/>
      <dgm:t>
        <a:bodyPr/>
        <a:lstStyle/>
        <a:p>
          <a:endParaRPr lang="en-US"/>
        </a:p>
      </dgm:t>
    </dgm:pt>
    <dgm:pt modelId="{E1286146-756C-4322-BA0E-F262E75E28A5}" type="pres">
      <dgm:prSet presAssocID="{7BCA138D-2677-4C96-8452-5C0177DF7C34}" presName="compositeShape" presStyleCnt="0">
        <dgm:presLayoutVars>
          <dgm:chMax val="7"/>
          <dgm:dir/>
          <dgm:resizeHandles val="exact"/>
        </dgm:presLayoutVars>
      </dgm:prSet>
      <dgm:spPr/>
    </dgm:pt>
    <dgm:pt modelId="{3D29AA2C-3CA1-4DEE-A167-CBD6AE6AA9F2}" type="pres">
      <dgm:prSet presAssocID="{7BCA138D-2677-4C96-8452-5C0177DF7C34}" presName="wedge1" presStyleLbl="node1" presStyleIdx="0" presStyleCnt="3"/>
      <dgm:spPr/>
      <dgm:t>
        <a:bodyPr/>
        <a:lstStyle/>
        <a:p>
          <a:endParaRPr lang="en-US"/>
        </a:p>
      </dgm:t>
    </dgm:pt>
    <dgm:pt modelId="{10D9D1AB-FC95-4975-9BC1-B66A01D7CF7A}" type="pres">
      <dgm:prSet presAssocID="{7BCA138D-2677-4C96-8452-5C0177DF7C34}" presName="dummy1a" presStyleCnt="0"/>
      <dgm:spPr/>
    </dgm:pt>
    <dgm:pt modelId="{E5C8641A-2F40-475A-B56B-03CD67B8D7C3}" type="pres">
      <dgm:prSet presAssocID="{7BCA138D-2677-4C96-8452-5C0177DF7C34}" presName="dummy1b" presStyleCnt="0"/>
      <dgm:spPr/>
    </dgm:pt>
    <dgm:pt modelId="{41B4C7C4-5282-4879-8CBE-46454A97AE89}" type="pres">
      <dgm:prSet presAssocID="{7BCA138D-2677-4C96-8452-5C0177DF7C34}" presName="wedge1Tx" presStyleLbl="node1" presStyleIdx="0" presStyleCnt="3">
        <dgm:presLayoutVars>
          <dgm:chMax val="0"/>
          <dgm:chPref val="0"/>
          <dgm:bulletEnabled val="1"/>
        </dgm:presLayoutVars>
      </dgm:prSet>
      <dgm:spPr/>
      <dgm:t>
        <a:bodyPr/>
        <a:lstStyle/>
        <a:p>
          <a:endParaRPr lang="en-US"/>
        </a:p>
      </dgm:t>
    </dgm:pt>
    <dgm:pt modelId="{8603DC7E-D6BB-41A9-996F-F6A17B6D0AF5}" type="pres">
      <dgm:prSet presAssocID="{7BCA138D-2677-4C96-8452-5C0177DF7C34}" presName="wedge2" presStyleLbl="node1" presStyleIdx="1" presStyleCnt="3"/>
      <dgm:spPr/>
      <dgm:t>
        <a:bodyPr/>
        <a:lstStyle/>
        <a:p>
          <a:endParaRPr lang="en-US"/>
        </a:p>
      </dgm:t>
    </dgm:pt>
    <dgm:pt modelId="{67D0DAE1-8AE6-4886-A932-5180D962FB63}" type="pres">
      <dgm:prSet presAssocID="{7BCA138D-2677-4C96-8452-5C0177DF7C34}" presName="dummy2a" presStyleCnt="0"/>
      <dgm:spPr/>
    </dgm:pt>
    <dgm:pt modelId="{C03437E2-12EE-4575-94B8-9148807593A3}" type="pres">
      <dgm:prSet presAssocID="{7BCA138D-2677-4C96-8452-5C0177DF7C34}" presName="dummy2b" presStyleCnt="0"/>
      <dgm:spPr/>
    </dgm:pt>
    <dgm:pt modelId="{ED177A0C-4ACC-441D-BB55-78FE54EA75F2}" type="pres">
      <dgm:prSet presAssocID="{7BCA138D-2677-4C96-8452-5C0177DF7C34}" presName="wedge2Tx" presStyleLbl="node1" presStyleIdx="1" presStyleCnt="3">
        <dgm:presLayoutVars>
          <dgm:chMax val="0"/>
          <dgm:chPref val="0"/>
          <dgm:bulletEnabled val="1"/>
        </dgm:presLayoutVars>
      </dgm:prSet>
      <dgm:spPr/>
      <dgm:t>
        <a:bodyPr/>
        <a:lstStyle/>
        <a:p>
          <a:endParaRPr lang="en-US"/>
        </a:p>
      </dgm:t>
    </dgm:pt>
    <dgm:pt modelId="{72DE0820-92A6-4054-B307-95BDAEAD9357}" type="pres">
      <dgm:prSet presAssocID="{7BCA138D-2677-4C96-8452-5C0177DF7C34}" presName="wedge3" presStyleLbl="node1" presStyleIdx="2" presStyleCnt="3"/>
      <dgm:spPr/>
      <dgm:t>
        <a:bodyPr/>
        <a:lstStyle/>
        <a:p>
          <a:endParaRPr lang="en-US"/>
        </a:p>
      </dgm:t>
    </dgm:pt>
    <dgm:pt modelId="{A0A6F607-A458-4FED-9379-28C0A8B7CAF8}" type="pres">
      <dgm:prSet presAssocID="{7BCA138D-2677-4C96-8452-5C0177DF7C34}" presName="dummy3a" presStyleCnt="0"/>
      <dgm:spPr/>
    </dgm:pt>
    <dgm:pt modelId="{81C71077-1626-4C9C-BD59-5B8A57014AE6}" type="pres">
      <dgm:prSet presAssocID="{7BCA138D-2677-4C96-8452-5C0177DF7C34}" presName="dummy3b" presStyleCnt="0"/>
      <dgm:spPr/>
    </dgm:pt>
    <dgm:pt modelId="{BCF03FA2-3297-4185-80AD-8E8BD85955FE}" type="pres">
      <dgm:prSet presAssocID="{7BCA138D-2677-4C96-8452-5C0177DF7C34}" presName="wedge3Tx" presStyleLbl="node1" presStyleIdx="2" presStyleCnt="3">
        <dgm:presLayoutVars>
          <dgm:chMax val="0"/>
          <dgm:chPref val="0"/>
          <dgm:bulletEnabled val="1"/>
        </dgm:presLayoutVars>
      </dgm:prSet>
      <dgm:spPr/>
      <dgm:t>
        <a:bodyPr/>
        <a:lstStyle/>
        <a:p>
          <a:endParaRPr lang="en-US"/>
        </a:p>
      </dgm:t>
    </dgm:pt>
    <dgm:pt modelId="{34BAA354-94B4-48C5-BFAD-876FE8062F77}" type="pres">
      <dgm:prSet presAssocID="{44B8F966-33D8-47FD-A3A3-74B92C49AB5D}" presName="arrowWedge1" presStyleLbl="fgSibTrans2D1" presStyleIdx="0" presStyleCnt="3"/>
      <dgm:spPr/>
    </dgm:pt>
    <dgm:pt modelId="{A99E6060-33EE-443E-AB3B-F9DED03DB577}" type="pres">
      <dgm:prSet presAssocID="{93A44FEE-F842-4A68-BC38-1CC00C146AB7}" presName="arrowWedge2" presStyleLbl="fgSibTrans2D1" presStyleIdx="1" presStyleCnt="3"/>
      <dgm:spPr/>
    </dgm:pt>
    <dgm:pt modelId="{97EE307F-15FF-4DD4-9A75-850C519BA37C}" type="pres">
      <dgm:prSet presAssocID="{E012CAC6-E7EB-4969-A3F9-DF8343F6E442}" presName="arrowWedge3" presStyleLbl="fgSibTrans2D1" presStyleIdx="2" presStyleCnt="3"/>
      <dgm:spPr/>
    </dgm:pt>
  </dgm:ptLst>
  <dgm:cxnLst>
    <dgm:cxn modelId="{1FBA59EB-72BE-43A2-A3F5-E916366FBF68}" srcId="{7BCA138D-2677-4C96-8452-5C0177DF7C34}" destId="{570F01E6-DA8E-4F14-A144-8F1689527235}" srcOrd="0" destOrd="0" parTransId="{CF9E965F-0EEC-4E49-903B-4AF22CFC70B8}" sibTransId="{44B8F966-33D8-47FD-A3A3-74B92C49AB5D}"/>
    <dgm:cxn modelId="{FE6B1C65-8525-456B-AF6A-8E2C6FEB158C}" type="presOf" srcId="{6B746090-682B-4904-96C3-4D3B7072A327}" destId="{ED177A0C-4ACC-441D-BB55-78FE54EA75F2}" srcOrd="1" destOrd="0" presId="urn:microsoft.com/office/officeart/2005/8/layout/cycle8"/>
    <dgm:cxn modelId="{026CBBBE-B271-4AE5-B8C5-51B691BC9F46}" srcId="{7BCA138D-2677-4C96-8452-5C0177DF7C34}" destId="{8A7EB48E-D57E-43FF-A693-33C8DC1E401C}" srcOrd="2" destOrd="0" parTransId="{AF5F43FC-EF21-4C75-BF27-13722EDF7C65}" sibTransId="{E012CAC6-E7EB-4969-A3F9-DF8343F6E442}"/>
    <dgm:cxn modelId="{50609F2F-68A2-4399-955C-319D3ED9A48F}" type="presOf" srcId="{6B746090-682B-4904-96C3-4D3B7072A327}" destId="{8603DC7E-D6BB-41A9-996F-F6A17B6D0AF5}" srcOrd="0" destOrd="0" presId="urn:microsoft.com/office/officeart/2005/8/layout/cycle8"/>
    <dgm:cxn modelId="{67AAEED0-569D-4C19-9E4D-BBA67634D9C9}" srcId="{7BCA138D-2677-4C96-8452-5C0177DF7C34}" destId="{6B746090-682B-4904-96C3-4D3B7072A327}" srcOrd="1" destOrd="0" parTransId="{E64558E8-1566-4C3D-8E2D-A119E7445497}" sibTransId="{93A44FEE-F842-4A68-BC38-1CC00C146AB7}"/>
    <dgm:cxn modelId="{A6DAD061-F7E2-4329-AA01-B424A85E3381}" type="presOf" srcId="{8A7EB48E-D57E-43FF-A693-33C8DC1E401C}" destId="{72DE0820-92A6-4054-B307-95BDAEAD9357}" srcOrd="0" destOrd="0" presId="urn:microsoft.com/office/officeart/2005/8/layout/cycle8"/>
    <dgm:cxn modelId="{385BD0EA-27C6-49F1-B8C1-DA9DCFA5D842}" type="presOf" srcId="{570F01E6-DA8E-4F14-A144-8F1689527235}" destId="{41B4C7C4-5282-4879-8CBE-46454A97AE89}" srcOrd="1" destOrd="0" presId="urn:microsoft.com/office/officeart/2005/8/layout/cycle8"/>
    <dgm:cxn modelId="{F5EF3021-2B80-4E35-AD33-1D0B9F92CEEF}" type="presOf" srcId="{8A7EB48E-D57E-43FF-A693-33C8DC1E401C}" destId="{BCF03FA2-3297-4185-80AD-8E8BD85955FE}" srcOrd="1" destOrd="0" presId="urn:microsoft.com/office/officeart/2005/8/layout/cycle8"/>
    <dgm:cxn modelId="{5E133A96-226C-4F55-BC8F-B444ABC1A7C0}" type="presOf" srcId="{570F01E6-DA8E-4F14-A144-8F1689527235}" destId="{3D29AA2C-3CA1-4DEE-A167-CBD6AE6AA9F2}" srcOrd="0" destOrd="0" presId="urn:microsoft.com/office/officeart/2005/8/layout/cycle8"/>
    <dgm:cxn modelId="{C61C73C3-83B2-4D1C-9E1B-F721276AA5CD}" type="presOf" srcId="{7BCA138D-2677-4C96-8452-5C0177DF7C34}" destId="{E1286146-756C-4322-BA0E-F262E75E28A5}" srcOrd="0" destOrd="0" presId="urn:microsoft.com/office/officeart/2005/8/layout/cycle8"/>
    <dgm:cxn modelId="{DAC0C747-DA8E-4461-A17C-3F74A7B305BC}" type="presParOf" srcId="{E1286146-756C-4322-BA0E-F262E75E28A5}" destId="{3D29AA2C-3CA1-4DEE-A167-CBD6AE6AA9F2}" srcOrd="0" destOrd="0" presId="urn:microsoft.com/office/officeart/2005/8/layout/cycle8"/>
    <dgm:cxn modelId="{E81E2C23-29A2-4E11-9BCE-EC8736113A38}" type="presParOf" srcId="{E1286146-756C-4322-BA0E-F262E75E28A5}" destId="{10D9D1AB-FC95-4975-9BC1-B66A01D7CF7A}" srcOrd="1" destOrd="0" presId="urn:microsoft.com/office/officeart/2005/8/layout/cycle8"/>
    <dgm:cxn modelId="{8DE3FC51-7B76-4329-A3A7-59A7D9A10AFA}" type="presParOf" srcId="{E1286146-756C-4322-BA0E-F262E75E28A5}" destId="{E5C8641A-2F40-475A-B56B-03CD67B8D7C3}" srcOrd="2" destOrd="0" presId="urn:microsoft.com/office/officeart/2005/8/layout/cycle8"/>
    <dgm:cxn modelId="{D2DFAA0F-040A-4CC3-BF3C-812A340D8A93}" type="presParOf" srcId="{E1286146-756C-4322-BA0E-F262E75E28A5}" destId="{41B4C7C4-5282-4879-8CBE-46454A97AE89}" srcOrd="3" destOrd="0" presId="urn:microsoft.com/office/officeart/2005/8/layout/cycle8"/>
    <dgm:cxn modelId="{B186AC5F-7F77-4AD8-95F5-62046AD1FC5B}" type="presParOf" srcId="{E1286146-756C-4322-BA0E-F262E75E28A5}" destId="{8603DC7E-D6BB-41A9-996F-F6A17B6D0AF5}" srcOrd="4" destOrd="0" presId="urn:microsoft.com/office/officeart/2005/8/layout/cycle8"/>
    <dgm:cxn modelId="{A2A76099-CD9E-4E1A-9C1F-2C86E20546F8}" type="presParOf" srcId="{E1286146-756C-4322-BA0E-F262E75E28A5}" destId="{67D0DAE1-8AE6-4886-A932-5180D962FB63}" srcOrd="5" destOrd="0" presId="urn:microsoft.com/office/officeart/2005/8/layout/cycle8"/>
    <dgm:cxn modelId="{A4256F1D-6E46-4AE8-A545-385001163D17}" type="presParOf" srcId="{E1286146-756C-4322-BA0E-F262E75E28A5}" destId="{C03437E2-12EE-4575-94B8-9148807593A3}" srcOrd="6" destOrd="0" presId="urn:microsoft.com/office/officeart/2005/8/layout/cycle8"/>
    <dgm:cxn modelId="{AAE88BB7-53E2-484E-B079-0F10209C2124}" type="presParOf" srcId="{E1286146-756C-4322-BA0E-F262E75E28A5}" destId="{ED177A0C-4ACC-441D-BB55-78FE54EA75F2}" srcOrd="7" destOrd="0" presId="urn:microsoft.com/office/officeart/2005/8/layout/cycle8"/>
    <dgm:cxn modelId="{49D5178F-A6E7-41C2-B5D7-ECA238018502}" type="presParOf" srcId="{E1286146-756C-4322-BA0E-F262E75E28A5}" destId="{72DE0820-92A6-4054-B307-95BDAEAD9357}" srcOrd="8" destOrd="0" presId="urn:microsoft.com/office/officeart/2005/8/layout/cycle8"/>
    <dgm:cxn modelId="{276E5A1D-DA48-442D-8683-C93A89901915}" type="presParOf" srcId="{E1286146-756C-4322-BA0E-F262E75E28A5}" destId="{A0A6F607-A458-4FED-9379-28C0A8B7CAF8}" srcOrd="9" destOrd="0" presId="urn:microsoft.com/office/officeart/2005/8/layout/cycle8"/>
    <dgm:cxn modelId="{B8DD4C37-1B41-4B3D-9A81-0CB8B0D5FDEE}" type="presParOf" srcId="{E1286146-756C-4322-BA0E-F262E75E28A5}" destId="{81C71077-1626-4C9C-BD59-5B8A57014AE6}" srcOrd="10" destOrd="0" presId="urn:microsoft.com/office/officeart/2005/8/layout/cycle8"/>
    <dgm:cxn modelId="{3180B82B-6756-44D7-97AE-057D75B51DF0}" type="presParOf" srcId="{E1286146-756C-4322-BA0E-F262E75E28A5}" destId="{BCF03FA2-3297-4185-80AD-8E8BD85955FE}" srcOrd="11" destOrd="0" presId="urn:microsoft.com/office/officeart/2005/8/layout/cycle8"/>
    <dgm:cxn modelId="{9448A428-6D70-495A-BA10-96A1469B2D36}" type="presParOf" srcId="{E1286146-756C-4322-BA0E-F262E75E28A5}" destId="{34BAA354-94B4-48C5-BFAD-876FE8062F77}" srcOrd="12" destOrd="0" presId="urn:microsoft.com/office/officeart/2005/8/layout/cycle8"/>
    <dgm:cxn modelId="{B61688E4-0835-42C8-8BAC-E32B0C64FC85}" type="presParOf" srcId="{E1286146-756C-4322-BA0E-F262E75E28A5}" destId="{A99E6060-33EE-443E-AB3B-F9DED03DB577}" srcOrd="13" destOrd="0" presId="urn:microsoft.com/office/officeart/2005/8/layout/cycle8"/>
    <dgm:cxn modelId="{94F4A5D7-0605-40DA-8B45-903DE5DD60E1}" type="presParOf" srcId="{E1286146-756C-4322-BA0E-F262E75E28A5}" destId="{97EE307F-15FF-4DD4-9A75-850C519BA37C}" srcOrd="14" destOrd="0" presId="urn:microsoft.com/office/officeart/2005/8/layout/cycle8"/>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DDB20066-111C-4DB6-853C-EE22E1908823}" type="doc">
      <dgm:prSet loTypeId="urn:microsoft.com/office/officeart/2005/8/layout/vList5" loCatId="list" qsTypeId="urn:microsoft.com/office/officeart/2005/8/quickstyle/simple1" qsCatId="simple" csTypeId="urn:microsoft.com/office/officeart/2005/8/colors/accent1_2" csCatId="accent1"/>
      <dgm:spPr/>
      <dgm:t>
        <a:bodyPr/>
        <a:lstStyle/>
        <a:p>
          <a:endParaRPr lang="en-US"/>
        </a:p>
      </dgm:t>
    </dgm:pt>
    <dgm:pt modelId="{D50EEA76-4988-4DEE-89AE-D7CA88E736A0}">
      <dgm:prSet/>
      <dgm:spPr/>
      <dgm:t>
        <a:bodyPr/>
        <a:lstStyle/>
        <a:p>
          <a:pPr rtl="0"/>
          <a:r>
            <a:rPr lang="en-US" dirty="0" smtClean="0"/>
            <a:t>Establishing SAFETY is a MUST!!!</a:t>
          </a:r>
          <a:endParaRPr lang="en-US" dirty="0"/>
        </a:p>
      </dgm:t>
    </dgm:pt>
    <dgm:pt modelId="{DDB5CC85-9446-470B-8E7D-592FFDBA1A15}" type="parTrans" cxnId="{7BFEEB27-9746-4C4D-88A7-52B45DC05D65}">
      <dgm:prSet/>
      <dgm:spPr/>
      <dgm:t>
        <a:bodyPr/>
        <a:lstStyle/>
        <a:p>
          <a:endParaRPr lang="en-US"/>
        </a:p>
      </dgm:t>
    </dgm:pt>
    <dgm:pt modelId="{CE0F6810-C5E9-4010-BEA4-67628E250956}" type="sibTrans" cxnId="{7BFEEB27-9746-4C4D-88A7-52B45DC05D65}">
      <dgm:prSet/>
      <dgm:spPr/>
      <dgm:t>
        <a:bodyPr/>
        <a:lstStyle/>
        <a:p>
          <a:endParaRPr lang="en-US"/>
        </a:p>
      </dgm:t>
    </dgm:pt>
    <dgm:pt modelId="{CC39DC25-E67D-4C58-97F5-62F6B68C9A26}">
      <dgm:prSet/>
      <dgm:spPr/>
      <dgm:t>
        <a:bodyPr/>
        <a:lstStyle/>
        <a:p>
          <a:pPr rtl="0"/>
          <a:r>
            <a:rPr lang="en-US" dirty="0" smtClean="0"/>
            <a:t>Rapport is must.</a:t>
          </a:r>
          <a:endParaRPr lang="en-US" dirty="0"/>
        </a:p>
      </dgm:t>
    </dgm:pt>
    <dgm:pt modelId="{FD9E0255-F6E8-4F48-8331-4FE602ABC21B}" type="parTrans" cxnId="{4D2F7D83-B2B3-43A9-B29D-2A895D742672}">
      <dgm:prSet/>
      <dgm:spPr/>
      <dgm:t>
        <a:bodyPr/>
        <a:lstStyle/>
        <a:p>
          <a:endParaRPr lang="en-US"/>
        </a:p>
      </dgm:t>
    </dgm:pt>
    <dgm:pt modelId="{2C0F39F1-7DF6-4D8A-AA11-B983E584D1C5}" type="sibTrans" cxnId="{4D2F7D83-B2B3-43A9-B29D-2A895D742672}">
      <dgm:prSet/>
      <dgm:spPr/>
      <dgm:t>
        <a:bodyPr/>
        <a:lstStyle/>
        <a:p>
          <a:endParaRPr lang="en-US"/>
        </a:p>
      </dgm:t>
    </dgm:pt>
    <dgm:pt modelId="{608CC6AB-04D6-4942-97B5-267B42B6DC95}">
      <dgm:prSet/>
      <dgm:spPr/>
      <dgm:t>
        <a:bodyPr/>
        <a:lstStyle/>
        <a:p>
          <a:pPr rtl="0"/>
          <a:r>
            <a:rPr lang="en-US" dirty="0" smtClean="0"/>
            <a:t>You cannot underestimate the power of safety and rapport with children</a:t>
          </a:r>
          <a:endParaRPr lang="en-US" dirty="0"/>
        </a:p>
      </dgm:t>
    </dgm:pt>
    <dgm:pt modelId="{9431339B-50C2-4BED-B1E4-96CA66B5C335}" type="parTrans" cxnId="{4B72CFC9-A188-4CF0-BE88-D8D411BA58E9}">
      <dgm:prSet/>
      <dgm:spPr/>
      <dgm:t>
        <a:bodyPr/>
        <a:lstStyle/>
        <a:p>
          <a:endParaRPr lang="en-US"/>
        </a:p>
      </dgm:t>
    </dgm:pt>
    <dgm:pt modelId="{C9C18B29-AF51-485E-939C-25DFB9BB3DD7}" type="sibTrans" cxnId="{4B72CFC9-A188-4CF0-BE88-D8D411BA58E9}">
      <dgm:prSet/>
      <dgm:spPr/>
      <dgm:t>
        <a:bodyPr/>
        <a:lstStyle/>
        <a:p>
          <a:endParaRPr lang="en-US"/>
        </a:p>
      </dgm:t>
    </dgm:pt>
    <dgm:pt modelId="{9C9E3A15-C3B0-46CB-A43B-40B95EEB99D1}">
      <dgm:prSet/>
      <dgm:spPr/>
      <dgm:t>
        <a:bodyPr/>
        <a:lstStyle/>
        <a:p>
          <a:pPr rtl="0"/>
          <a:r>
            <a:rPr lang="en-US" dirty="0" smtClean="0"/>
            <a:t>What are some things you can do to establish safety?</a:t>
          </a:r>
          <a:endParaRPr lang="en-US" dirty="0"/>
        </a:p>
      </dgm:t>
    </dgm:pt>
    <dgm:pt modelId="{050F9B23-90AE-4293-9656-FA09A5C88056}" type="parTrans" cxnId="{9AF61C70-9266-48BB-9263-95ABFE31F3E7}">
      <dgm:prSet/>
      <dgm:spPr/>
      <dgm:t>
        <a:bodyPr/>
        <a:lstStyle/>
        <a:p>
          <a:endParaRPr lang="en-US"/>
        </a:p>
      </dgm:t>
    </dgm:pt>
    <dgm:pt modelId="{234BB382-0519-451A-B8A4-37DAB4A9E2CF}" type="sibTrans" cxnId="{9AF61C70-9266-48BB-9263-95ABFE31F3E7}">
      <dgm:prSet/>
      <dgm:spPr/>
      <dgm:t>
        <a:bodyPr/>
        <a:lstStyle/>
        <a:p>
          <a:endParaRPr lang="en-US"/>
        </a:p>
      </dgm:t>
    </dgm:pt>
    <dgm:pt modelId="{6FEB4249-5BF8-4BD3-9DE2-3DF8E9DD8515}" type="pres">
      <dgm:prSet presAssocID="{DDB20066-111C-4DB6-853C-EE22E1908823}" presName="Name0" presStyleCnt="0">
        <dgm:presLayoutVars>
          <dgm:dir/>
          <dgm:animLvl val="lvl"/>
          <dgm:resizeHandles val="exact"/>
        </dgm:presLayoutVars>
      </dgm:prSet>
      <dgm:spPr/>
      <dgm:t>
        <a:bodyPr/>
        <a:lstStyle/>
        <a:p>
          <a:endParaRPr lang="en-US"/>
        </a:p>
      </dgm:t>
    </dgm:pt>
    <dgm:pt modelId="{C6E280E0-E9D7-4761-AF37-79105AD1D7B8}" type="pres">
      <dgm:prSet presAssocID="{D50EEA76-4988-4DEE-89AE-D7CA88E736A0}" presName="linNode" presStyleCnt="0"/>
      <dgm:spPr/>
    </dgm:pt>
    <dgm:pt modelId="{05114186-1390-447E-AB7D-C3B86BF7D2C5}" type="pres">
      <dgm:prSet presAssocID="{D50EEA76-4988-4DEE-89AE-D7CA88E736A0}" presName="parentText" presStyleLbl="node1" presStyleIdx="0" presStyleCnt="4">
        <dgm:presLayoutVars>
          <dgm:chMax val="1"/>
          <dgm:bulletEnabled val="1"/>
        </dgm:presLayoutVars>
      </dgm:prSet>
      <dgm:spPr/>
      <dgm:t>
        <a:bodyPr/>
        <a:lstStyle/>
        <a:p>
          <a:endParaRPr lang="en-US"/>
        </a:p>
      </dgm:t>
    </dgm:pt>
    <dgm:pt modelId="{BADE755C-6ECC-4753-8C8E-23B862483959}" type="pres">
      <dgm:prSet presAssocID="{CE0F6810-C5E9-4010-BEA4-67628E250956}" presName="sp" presStyleCnt="0"/>
      <dgm:spPr/>
    </dgm:pt>
    <dgm:pt modelId="{95882938-AF96-4990-91D8-90CC2A8A3FF8}" type="pres">
      <dgm:prSet presAssocID="{CC39DC25-E67D-4C58-97F5-62F6B68C9A26}" presName="linNode" presStyleCnt="0"/>
      <dgm:spPr/>
    </dgm:pt>
    <dgm:pt modelId="{76381FAD-685E-45EA-8531-287D9C4A9B0A}" type="pres">
      <dgm:prSet presAssocID="{CC39DC25-E67D-4C58-97F5-62F6B68C9A26}" presName="parentText" presStyleLbl="node1" presStyleIdx="1" presStyleCnt="4">
        <dgm:presLayoutVars>
          <dgm:chMax val="1"/>
          <dgm:bulletEnabled val="1"/>
        </dgm:presLayoutVars>
      </dgm:prSet>
      <dgm:spPr/>
      <dgm:t>
        <a:bodyPr/>
        <a:lstStyle/>
        <a:p>
          <a:endParaRPr lang="en-US"/>
        </a:p>
      </dgm:t>
    </dgm:pt>
    <dgm:pt modelId="{08AB4DE8-3DD7-4200-8ABC-778DA7F6B1FE}" type="pres">
      <dgm:prSet presAssocID="{2C0F39F1-7DF6-4D8A-AA11-B983E584D1C5}" presName="sp" presStyleCnt="0"/>
      <dgm:spPr/>
    </dgm:pt>
    <dgm:pt modelId="{3DD8A404-4270-4146-8403-8CA82B92F84B}" type="pres">
      <dgm:prSet presAssocID="{608CC6AB-04D6-4942-97B5-267B42B6DC95}" presName="linNode" presStyleCnt="0"/>
      <dgm:spPr/>
    </dgm:pt>
    <dgm:pt modelId="{89EABBA5-C1D9-40E5-A0AD-16C3B80D631D}" type="pres">
      <dgm:prSet presAssocID="{608CC6AB-04D6-4942-97B5-267B42B6DC95}" presName="parentText" presStyleLbl="node1" presStyleIdx="2" presStyleCnt="4">
        <dgm:presLayoutVars>
          <dgm:chMax val="1"/>
          <dgm:bulletEnabled val="1"/>
        </dgm:presLayoutVars>
      </dgm:prSet>
      <dgm:spPr/>
      <dgm:t>
        <a:bodyPr/>
        <a:lstStyle/>
        <a:p>
          <a:endParaRPr lang="en-US"/>
        </a:p>
      </dgm:t>
    </dgm:pt>
    <dgm:pt modelId="{95B6339B-79E7-498F-8AB3-9ACED082456A}" type="pres">
      <dgm:prSet presAssocID="{C9C18B29-AF51-485E-939C-25DFB9BB3DD7}" presName="sp" presStyleCnt="0"/>
      <dgm:spPr/>
    </dgm:pt>
    <dgm:pt modelId="{9AA2688F-EA0B-4502-95BD-F65BAE1E295C}" type="pres">
      <dgm:prSet presAssocID="{9C9E3A15-C3B0-46CB-A43B-40B95EEB99D1}" presName="linNode" presStyleCnt="0"/>
      <dgm:spPr/>
    </dgm:pt>
    <dgm:pt modelId="{544E6E53-5719-4D51-80B3-8D68F021A799}" type="pres">
      <dgm:prSet presAssocID="{9C9E3A15-C3B0-46CB-A43B-40B95EEB99D1}" presName="parentText" presStyleLbl="node1" presStyleIdx="3" presStyleCnt="4">
        <dgm:presLayoutVars>
          <dgm:chMax val="1"/>
          <dgm:bulletEnabled val="1"/>
        </dgm:presLayoutVars>
      </dgm:prSet>
      <dgm:spPr/>
      <dgm:t>
        <a:bodyPr/>
        <a:lstStyle/>
        <a:p>
          <a:endParaRPr lang="en-US"/>
        </a:p>
      </dgm:t>
    </dgm:pt>
  </dgm:ptLst>
  <dgm:cxnLst>
    <dgm:cxn modelId="{59810800-2F27-4BCF-931D-FCB15AC3401D}" type="presOf" srcId="{608CC6AB-04D6-4942-97B5-267B42B6DC95}" destId="{89EABBA5-C1D9-40E5-A0AD-16C3B80D631D}" srcOrd="0" destOrd="0" presId="urn:microsoft.com/office/officeart/2005/8/layout/vList5"/>
    <dgm:cxn modelId="{7BFEEB27-9746-4C4D-88A7-52B45DC05D65}" srcId="{DDB20066-111C-4DB6-853C-EE22E1908823}" destId="{D50EEA76-4988-4DEE-89AE-D7CA88E736A0}" srcOrd="0" destOrd="0" parTransId="{DDB5CC85-9446-470B-8E7D-592FFDBA1A15}" sibTransId="{CE0F6810-C5E9-4010-BEA4-67628E250956}"/>
    <dgm:cxn modelId="{1B5D79EC-BA74-4CC6-990E-FF6C8CBA3348}" type="presOf" srcId="{DDB20066-111C-4DB6-853C-EE22E1908823}" destId="{6FEB4249-5BF8-4BD3-9DE2-3DF8E9DD8515}" srcOrd="0" destOrd="0" presId="urn:microsoft.com/office/officeart/2005/8/layout/vList5"/>
    <dgm:cxn modelId="{72C0F142-4D78-4FBC-8805-384A75AA5FBE}" type="presOf" srcId="{CC39DC25-E67D-4C58-97F5-62F6B68C9A26}" destId="{76381FAD-685E-45EA-8531-287D9C4A9B0A}" srcOrd="0" destOrd="0" presId="urn:microsoft.com/office/officeart/2005/8/layout/vList5"/>
    <dgm:cxn modelId="{4B72CFC9-A188-4CF0-BE88-D8D411BA58E9}" srcId="{DDB20066-111C-4DB6-853C-EE22E1908823}" destId="{608CC6AB-04D6-4942-97B5-267B42B6DC95}" srcOrd="2" destOrd="0" parTransId="{9431339B-50C2-4BED-B1E4-96CA66B5C335}" sibTransId="{C9C18B29-AF51-485E-939C-25DFB9BB3DD7}"/>
    <dgm:cxn modelId="{9AF61C70-9266-48BB-9263-95ABFE31F3E7}" srcId="{DDB20066-111C-4DB6-853C-EE22E1908823}" destId="{9C9E3A15-C3B0-46CB-A43B-40B95EEB99D1}" srcOrd="3" destOrd="0" parTransId="{050F9B23-90AE-4293-9656-FA09A5C88056}" sibTransId="{234BB382-0519-451A-B8A4-37DAB4A9E2CF}"/>
    <dgm:cxn modelId="{FB7E6B3E-E9D4-4B24-9EE1-153DC1A379BA}" type="presOf" srcId="{9C9E3A15-C3B0-46CB-A43B-40B95EEB99D1}" destId="{544E6E53-5719-4D51-80B3-8D68F021A799}" srcOrd="0" destOrd="0" presId="urn:microsoft.com/office/officeart/2005/8/layout/vList5"/>
    <dgm:cxn modelId="{4D2F7D83-B2B3-43A9-B29D-2A895D742672}" srcId="{DDB20066-111C-4DB6-853C-EE22E1908823}" destId="{CC39DC25-E67D-4C58-97F5-62F6B68C9A26}" srcOrd="1" destOrd="0" parTransId="{FD9E0255-F6E8-4F48-8331-4FE602ABC21B}" sibTransId="{2C0F39F1-7DF6-4D8A-AA11-B983E584D1C5}"/>
    <dgm:cxn modelId="{340FB662-B06C-46A5-85FA-281A9DFF32B9}" type="presOf" srcId="{D50EEA76-4988-4DEE-89AE-D7CA88E736A0}" destId="{05114186-1390-447E-AB7D-C3B86BF7D2C5}" srcOrd="0" destOrd="0" presId="urn:microsoft.com/office/officeart/2005/8/layout/vList5"/>
    <dgm:cxn modelId="{138C7FED-9FF8-411B-A4D4-DC2708BE691A}" type="presParOf" srcId="{6FEB4249-5BF8-4BD3-9DE2-3DF8E9DD8515}" destId="{C6E280E0-E9D7-4761-AF37-79105AD1D7B8}" srcOrd="0" destOrd="0" presId="urn:microsoft.com/office/officeart/2005/8/layout/vList5"/>
    <dgm:cxn modelId="{17A50ACF-F33B-420A-BAE0-90450DD0D92E}" type="presParOf" srcId="{C6E280E0-E9D7-4761-AF37-79105AD1D7B8}" destId="{05114186-1390-447E-AB7D-C3B86BF7D2C5}" srcOrd="0" destOrd="0" presId="urn:microsoft.com/office/officeart/2005/8/layout/vList5"/>
    <dgm:cxn modelId="{B3A001F8-F2CA-4F2B-8B27-BBB44F9FB3BF}" type="presParOf" srcId="{6FEB4249-5BF8-4BD3-9DE2-3DF8E9DD8515}" destId="{BADE755C-6ECC-4753-8C8E-23B862483959}" srcOrd="1" destOrd="0" presId="urn:microsoft.com/office/officeart/2005/8/layout/vList5"/>
    <dgm:cxn modelId="{3DE17003-339E-4DF0-8DE6-1E00882A58FA}" type="presParOf" srcId="{6FEB4249-5BF8-4BD3-9DE2-3DF8E9DD8515}" destId="{95882938-AF96-4990-91D8-90CC2A8A3FF8}" srcOrd="2" destOrd="0" presId="urn:microsoft.com/office/officeart/2005/8/layout/vList5"/>
    <dgm:cxn modelId="{45414B3D-209C-4586-B99A-E460F81A4A53}" type="presParOf" srcId="{95882938-AF96-4990-91D8-90CC2A8A3FF8}" destId="{76381FAD-685E-45EA-8531-287D9C4A9B0A}" srcOrd="0" destOrd="0" presId="urn:microsoft.com/office/officeart/2005/8/layout/vList5"/>
    <dgm:cxn modelId="{98C26250-27C3-4099-97BE-F43C6E279A09}" type="presParOf" srcId="{6FEB4249-5BF8-4BD3-9DE2-3DF8E9DD8515}" destId="{08AB4DE8-3DD7-4200-8ABC-778DA7F6B1FE}" srcOrd="3" destOrd="0" presId="urn:microsoft.com/office/officeart/2005/8/layout/vList5"/>
    <dgm:cxn modelId="{6E746BCE-8446-4957-B5B6-E742C6C31E8E}" type="presParOf" srcId="{6FEB4249-5BF8-4BD3-9DE2-3DF8E9DD8515}" destId="{3DD8A404-4270-4146-8403-8CA82B92F84B}" srcOrd="4" destOrd="0" presId="urn:microsoft.com/office/officeart/2005/8/layout/vList5"/>
    <dgm:cxn modelId="{2199C41A-F20F-4BC3-A295-4944BB0E3D9B}" type="presParOf" srcId="{3DD8A404-4270-4146-8403-8CA82B92F84B}" destId="{89EABBA5-C1D9-40E5-A0AD-16C3B80D631D}" srcOrd="0" destOrd="0" presId="urn:microsoft.com/office/officeart/2005/8/layout/vList5"/>
    <dgm:cxn modelId="{EE82EE98-94E2-408E-ACEF-1AD967973C50}" type="presParOf" srcId="{6FEB4249-5BF8-4BD3-9DE2-3DF8E9DD8515}" destId="{95B6339B-79E7-498F-8AB3-9ACED082456A}" srcOrd="5" destOrd="0" presId="urn:microsoft.com/office/officeart/2005/8/layout/vList5"/>
    <dgm:cxn modelId="{ACD4BFF3-B95C-49FC-B570-312AD08A61DA}" type="presParOf" srcId="{6FEB4249-5BF8-4BD3-9DE2-3DF8E9DD8515}" destId="{9AA2688F-EA0B-4502-95BD-F65BAE1E295C}" srcOrd="6" destOrd="0" presId="urn:microsoft.com/office/officeart/2005/8/layout/vList5"/>
    <dgm:cxn modelId="{217D0BAA-98A6-4EEF-A7DC-7887956201BF}" type="presParOf" srcId="{9AA2688F-EA0B-4502-95BD-F65BAE1E295C}" destId="{544E6E53-5719-4D51-80B3-8D68F021A799}" srcOrd="0" destOrd="0" presId="urn:microsoft.com/office/officeart/2005/8/layout/vList5"/>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144EF6CC-BDD5-4A60-8400-C08B92E00B7E}" type="doc">
      <dgm:prSet loTypeId="urn:microsoft.com/office/officeart/2005/8/layout/vList2" loCatId="list" qsTypeId="urn:microsoft.com/office/officeart/2005/8/quickstyle/simple1" qsCatId="simple" csTypeId="urn:microsoft.com/office/officeart/2005/8/colors/colorful3" csCatId="colorful"/>
      <dgm:spPr/>
      <dgm:t>
        <a:bodyPr/>
        <a:lstStyle/>
        <a:p>
          <a:endParaRPr lang="en-US"/>
        </a:p>
      </dgm:t>
    </dgm:pt>
    <dgm:pt modelId="{71F5789B-28F3-4A7A-AD8F-21D76D0CAB6E}">
      <dgm:prSet/>
      <dgm:spPr/>
      <dgm:t>
        <a:bodyPr/>
        <a:lstStyle/>
        <a:p>
          <a:pPr rtl="0"/>
          <a:r>
            <a:rPr lang="en-US" b="1" dirty="0" smtClean="0"/>
            <a:t>A Little About Children Interviewing</a:t>
          </a:r>
          <a:endParaRPr lang="en-US" b="1" dirty="0"/>
        </a:p>
      </dgm:t>
    </dgm:pt>
    <dgm:pt modelId="{215D8248-2FEE-432D-A2AE-90714239E15A}" type="parTrans" cxnId="{EB0926C2-E3A5-4DEE-AE5C-676A43912E0A}">
      <dgm:prSet/>
      <dgm:spPr/>
      <dgm:t>
        <a:bodyPr/>
        <a:lstStyle/>
        <a:p>
          <a:endParaRPr lang="en-US"/>
        </a:p>
      </dgm:t>
    </dgm:pt>
    <dgm:pt modelId="{D7BE326F-AC19-45AC-BD34-BF034F6A17CB}" type="sibTrans" cxnId="{EB0926C2-E3A5-4DEE-AE5C-676A43912E0A}">
      <dgm:prSet/>
      <dgm:spPr/>
      <dgm:t>
        <a:bodyPr/>
        <a:lstStyle/>
        <a:p>
          <a:endParaRPr lang="en-US"/>
        </a:p>
      </dgm:t>
    </dgm:pt>
    <dgm:pt modelId="{86524D39-6687-4BE3-BDA8-E8B36A83B6C1}" type="pres">
      <dgm:prSet presAssocID="{144EF6CC-BDD5-4A60-8400-C08B92E00B7E}" presName="linear" presStyleCnt="0">
        <dgm:presLayoutVars>
          <dgm:animLvl val="lvl"/>
          <dgm:resizeHandles val="exact"/>
        </dgm:presLayoutVars>
      </dgm:prSet>
      <dgm:spPr/>
      <dgm:t>
        <a:bodyPr/>
        <a:lstStyle/>
        <a:p>
          <a:endParaRPr lang="en-US"/>
        </a:p>
      </dgm:t>
    </dgm:pt>
    <dgm:pt modelId="{F35AC563-F367-48E3-8382-4B47CA1A9749}" type="pres">
      <dgm:prSet presAssocID="{71F5789B-28F3-4A7A-AD8F-21D76D0CAB6E}" presName="parentText" presStyleLbl="node1" presStyleIdx="0" presStyleCnt="1">
        <dgm:presLayoutVars>
          <dgm:chMax val="0"/>
          <dgm:bulletEnabled val="1"/>
        </dgm:presLayoutVars>
      </dgm:prSet>
      <dgm:spPr/>
      <dgm:t>
        <a:bodyPr/>
        <a:lstStyle/>
        <a:p>
          <a:endParaRPr lang="en-US"/>
        </a:p>
      </dgm:t>
    </dgm:pt>
  </dgm:ptLst>
  <dgm:cxnLst>
    <dgm:cxn modelId="{A05A2477-573A-47BF-B3FF-A5C1B5395E51}" type="presOf" srcId="{144EF6CC-BDD5-4A60-8400-C08B92E00B7E}" destId="{86524D39-6687-4BE3-BDA8-E8B36A83B6C1}" srcOrd="0" destOrd="0" presId="urn:microsoft.com/office/officeart/2005/8/layout/vList2"/>
    <dgm:cxn modelId="{9D74B094-73A5-4E94-8821-DFF51DDA1D88}" type="presOf" srcId="{71F5789B-28F3-4A7A-AD8F-21D76D0CAB6E}" destId="{F35AC563-F367-48E3-8382-4B47CA1A9749}" srcOrd="0" destOrd="0" presId="urn:microsoft.com/office/officeart/2005/8/layout/vList2"/>
    <dgm:cxn modelId="{EB0926C2-E3A5-4DEE-AE5C-676A43912E0A}" srcId="{144EF6CC-BDD5-4A60-8400-C08B92E00B7E}" destId="{71F5789B-28F3-4A7A-AD8F-21D76D0CAB6E}" srcOrd="0" destOrd="0" parTransId="{215D8248-2FEE-432D-A2AE-90714239E15A}" sibTransId="{D7BE326F-AC19-45AC-BD34-BF034F6A17CB}"/>
    <dgm:cxn modelId="{7E157C6C-277A-4317-B6D2-DE16EB405CE7}" type="presParOf" srcId="{86524D39-6687-4BE3-BDA8-E8B36A83B6C1}" destId="{F35AC563-F367-48E3-8382-4B47CA1A9749}" srcOrd="0" destOrd="0" presId="urn:microsoft.com/office/officeart/2005/8/layout/vList2"/>
  </dgm:cxnLst>
  <dgm:bg/>
  <dgm:whole/>
  <dgm:extLst>
    <a:ext uri="http://schemas.microsoft.com/office/drawing/2008/diagram">
      <dsp:dataModelExt xmlns="" xmlns:dsp="http://schemas.microsoft.com/office/drawing/2008/diagram" relId="rId11"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DBA5BDB6-F6C2-4030-9A9E-9385141A4483}" type="doc">
      <dgm:prSet loTypeId="urn:microsoft.com/office/officeart/2005/8/layout/vList2" loCatId="list" qsTypeId="urn:microsoft.com/office/officeart/2005/8/quickstyle/simple1" qsCatId="simple" csTypeId="urn:microsoft.com/office/officeart/2005/8/colors/accent1_4" csCatId="accent1"/>
      <dgm:spPr/>
      <dgm:t>
        <a:bodyPr/>
        <a:lstStyle/>
        <a:p>
          <a:endParaRPr lang="en-US"/>
        </a:p>
      </dgm:t>
    </dgm:pt>
    <dgm:pt modelId="{33B3EAFC-7811-4A27-8E7C-DF9999EE34D8}">
      <dgm:prSet/>
      <dgm:spPr/>
      <dgm:t>
        <a:bodyPr/>
        <a:lstStyle/>
        <a:p>
          <a:pPr rtl="0"/>
          <a:r>
            <a:rPr lang="en-US" b="1" dirty="0" smtClean="0"/>
            <a:t>CONCLUSIONS AND FOLLOW UPS</a:t>
          </a:r>
          <a:endParaRPr lang="en-US" b="1" dirty="0"/>
        </a:p>
      </dgm:t>
    </dgm:pt>
    <dgm:pt modelId="{C7EB2C39-AAF1-45D3-ABEB-A7090AAA0545}" type="parTrans" cxnId="{52DFA3AB-55E4-4C96-9D3A-454C134AD0E1}">
      <dgm:prSet/>
      <dgm:spPr/>
      <dgm:t>
        <a:bodyPr/>
        <a:lstStyle/>
        <a:p>
          <a:endParaRPr lang="en-US"/>
        </a:p>
      </dgm:t>
    </dgm:pt>
    <dgm:pt modelId="{C57BF69A-43EB-47E5-B16E-3D7F869E1AE4}" type="sibTrans" cxnId="{52DFA3AB-55E4-4C96-9D3A-454C134AD0E1}">
      <dgm:prSet/>
      <dgm:spPr/>
      <dgm:t>
        <a:bodyPr/>
        <a:lstStyle/>
        <a:p>
          <a:endParaRPr lang="en-US"/>
        </a:p>
      </dgm:t>
    </dgm:pt>
    <dgm:pt modelId="{832EB9BE-F73F-4A6B-A5DE-4044267D924E}" type="pres">
      <dgm:prSet presAssocID="{DBA5BDB6-F6C2-4030-9A9E-9385141A4483}" presName="linear" presStyleCnt="0">
        <dgm:presLayoutVars>
          <dgm:animLvl val="lvl"/>
          <dgm:resizeHandles val="exact"/>
        </dgm:presLayoutVars>
      </dgm:prSet>
      <dgm:spPr/>
      <dgm:t>
        <a:bodyPr/>
        <a:lstStyle/>
        <a:p>
          <a:endParaRPr lang="en-US"/>
        </a:p>
      </dgm:t>
    </dgm:pt>
    <dgm:pt modelId="{6392F5FD-85FB-46FE-9680-679738B96D6B}" type="pres">
      <dgm:prSet presAssocID="{33B3EAFC-7811-4A27-8E7C-DF9999EE34D8}" presName="parentText" presStyleLbl="node1" presStyleIdx="0" presStyleCnt="1">
        <dgm:presLayoutVars>
          <dgm:chMax val="0"/>
          <dgm:bulletEnabled val="1"/>
        </dgm:presLayoutVars>
      </dgm:prSet>
      <dgm:spPr/>
      <dgm:t>
        <a:bodyPr/>
        <a:lstStyle/>
        <a:p>
          <a:endParaRPr lang="en-US"/>
        </a:p>
      </dgm:t>
    </dgm:pt>
  </dgm:ptLst>
  <dgm:cxnLst>
    <dgm:cxn modelId="{52DFA3AB-55E4-4C96-9D3A-454C134AD0E1}" srcId="{DBA5BDB6-F6C2-4030-9A9E-9385141A4483}" destId="{33B3EAFC-7811-4A27-8E7C-DF9999EE34D8}" srcOrd="0" destOrd="0" parTransId="{C7EB2C39-AAF1-45D3-ABEB-A7090AAA0545}" sibTransId="{C57BF69A-43EB-47E5-B16E-3D7F869E1AE4}"/>
    <dgm:cxn modelId="{DD58BEE2-4EE5-43B3-A29A-5B2EED2F72B9}" type="presOf" srcId="{DBA5BDB6-F6C2-4030-9A9E-9385141A4483}" destId="{832EB9BE-F73F-4A6B-A5DE-4044267D924E}" srcOrd="0" destOrd="0" presId="urn:microsoft.com/office/officeart/2005/8/layout/vList2"/>
    <dgm:cxn modelId="{3122FC16-DFCC-474C-99C8-5BD2403CC7DA}" type="presOf" srcId="{33B3EAFC-7811-4A27-8E7C-DF9999EE34D8}" destId="{6392F5FD-85FB-46FE-9680-679738B96D6B}" srcOrd="0" destOrd="0" presId="urn:microsoft.com/office/officeart/2005/8/layout/vList2"/>
    <dgm:cxn modelId="{4945B812-1E70-4737-9497-54689F88AB26}" type="presParOf" srcId="{832EB9BE-F73F-4A6B-A5DE-4044267D924E}" destId="{6392F5FD-85FB-46FE-9680-679738B96D6B}" srcOrd="0" destOrd="0" presId="urn:microsoft.com/office/officeart/2005/8/layout/vList2"/>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47133E67-175B-465E-9D4A-A81B2A1F4141}"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FAD0CD70-3A73-44B4-B700-1AE0C04C7E7C}">
      <dgm:prSet/>
      <dgm:spPr/>
      <dgm:t>
        <a:bodyPr/>
        <a:lstStyle/>
        <a:p>
          <a:pPr rtl="0"/>
          <a:r>
            <a:rPr lang="en-US" dirty="0" smtClean="0"/>
            <a:t>It is futile to attempt to pressure slow processors to share their story before they are ready to do so.</a:t>
          </a:r>
          <a:endParaRPr lang="en-US" dirty="0"/>
        </a:p>
      </dgm:t>
    </dgm:pt>
    <dgm:pt modelId="{AB88F338-C959-4F02-B1B5-213AD352E7EE}" type="parTrans" cxnId="{364C5961-FFF2-46BF-BA6F-69F761BE3455}">
      <dgm:prSet/>
      <dgm:spPr/>
      <dgm:t>
        <a:bodyPr/>
        <a:lstStyle/>
        <a:p>
          <a:endParaRPr lang="en-US"/>
        </a:p>
      </dgm:t>
    </dgm:pt>
    <dgm:pt modelId="{80E038D4-0A71-49EB-A20B-C491FA1FCEF8}" type="sibTrans" cxnId="{364C5961-FFF2-46BF-BA6F-69F761BE3455}">
      <dgm:prSet/>
      <dgm:spPr/>
      <dgm:t>
        <a:bodyPr/>
        <a:lstStyle/>
        <a:p>
          <a:endParaRPr lang="en-US"/>
        </a:p>
      </dgm:t>
    </dgm:pt>
    <dgm:pt modelId="{0F10C678-9A6A-4825-A861-455BD7649D1E}">
      <dgm:prSet/>
      <dgm:spPr/>
      <dgm:t>
        <a:bodyPr/>
        <a:lstStyle/>
        <a:p>
          <a:pPr rtl="0"/>
          <a:r>
            <a:rPr lang="en-US" dirty="0" smtClean="0"/>
            <a:t>You may need to schedule a follow up with them or use some other mechanisms to help them tell their story and come to agreements. Emails are a good way for them to process.</a:t>
          </a:r>
          <a:endParaRPr lang="en-US" dirty="0"/>
        </a:p>
      </dgm:t>
    </dgm:pt>
    <dgm:pt modelId="{B6A3AEF6-708C-4CE5-9A8F-AF774EF7D344}" type="parTrans" cxnId="{6A21EB74-4824-417D-B103-09C16A302C81}">
      <dgm:prSet/>
      <dgm:spPr/>
      <dgm:t>
        <a:bodyPr/>
        <a:lstStyle/>
        <a:p>
          <a:endParaRPr lang="en-US"/>
        </a:p>
      </dgm:t>
    </dgm:pt>
    <dgm:pt modelId="{44F21917-F377-4E80-9F3A-A2E54B20ACD7}" type="sibTrans" cxnId="{6A21EB74-4824-417D-B103-09C16A302C81}">
      <dgm:prSet/>
      <dgm:spPr/>
      <dgm:t>
        <a:bodyPr/>
        <a:lstStyle/>
        <a:p>
          <a:endParaRPr lang="en-US"/>
        </a:p>
      </dgm:t>
    </dgm:pt>
    <dgm:pt modelId="{8CF4AC1B-8DD6-414A-A1B7-EC7B0101DD0A}">
      <dgm:prSet/>
      <dgm:spPr/>
      <dgm:t>
        <a:bodyPr/>
        <a:lstStyle/>
        <a:p>
          <a:pPr rtl="0"/>
          <a:r>
            <a:rPr lang="en-US" dirty="0" smtClean="0"/>
            <a:t>You need to lengthen the time you take on the actual wrapping up of the case.</a:t>
          </a:r>
          <a:endParaRPr lang="en-US" dirty="0"/>
        </a:p>
      </dgm:t>
    </dgm:pt>
    <dgm:pt modelId="{E8772105-F45A-4E11-90F5-B5DD3BDEF942}" type="parTrans" cxnId="{89D11963-1D57-4771-882E-14A47183DCED}">
      <dgm:prSet/>
      <dgm:spPr/>
      <dgm:t>
        <a:bodyPr/>
        <a:lstStyle/>
        <a:p>
          <a:endParaRPr lang="en-US"/>
        </a:p>
      </dgm:t>
    </dgm:pt>
    <dgm:pt modelId="{08CDE649-89B6-4300-945B-9F7307D50C26}" type="sibTrans" cxnId="{89D11963-1D57-4771-882E-14A47183DCED}">
      <dgm:prSet/>
      <dgm:spPr/>
      <dgm:t>
        <a:bodyPr/>
        <a:lstStyle/>
        <a:p>
          <a:endParaRPr lang="en-US"/>
        </a:p>
      </dgm:t>
    </dgm:pt>
    <dgm:pt modelId="{9DE22607-5BEC-413F-8573-511FA0F9EAFC}" type="pres">
      <dgm:prSet presAssocID="{47133E67-175B-465E-9D4A-A81B2A1F4141}" presName="linear" presStyleCnt="0">
        <dgm:presLayoutVars>
          <dgm:animLvl val="lvl"/>
          <dgm:resizeHandles val="exact"/>
        </dgm:presLayoutVars>
      </dgm:prSet>
      <dgm:spPr/>
      <dgm:t>
        <a:bodyPr/>
        <a:lstStyle/>
        <a:p>
          <a:endParaRPr lang="en-US"/>
        </a:p>
      </dgm:t>
    </dgm:pt>
    <dgm:pt modelId="{4B33E67F-0F27-48D2-8348-F24D721CC0E7}" type="pres">
      <dgm:prSet presAssocID="{FAD0CD70-3A73-44B4-B700-1AE0C04C7E7C}" presName="parentText" presStyleLbl="node1" presStyleIdx="0" presStyleCnt="3">
        <dgm:presLayoutVars>
          <dgm:chMax val="0"/>
          <dgm:bulletEnabled val="1"/>
        </dgm:presLayoutVars>
      </dgm:prSet>
      <dgm:spPr/>
      <dgm:t>
        <a:bodyPr/>
        <a:lstStyle/>
        <a:p>
          <a:endParaRPr lang="en-US"/>
        </a:p>
      </dgm:t>
    </dgm:pt>
    <dgm:pt modelId="{752832B0-8052-42AD-ABB8-05AA55CA6772}" type="pres">
      <dgm:prSet presAssocID="{80E038D4-0A71-49EB-A20B-C491FA1FCEF8}" presName="spacer" presStyleCnt="0"/>
      <dgm:spPr/>
    </dgm:pt>
    <dgm:pt modelId="{A0E3E9D9-31B0-474D-B8B2-C5BE0F388089}" type="pres">
      <dgm:prSet presAssocID="{0F10C678-9A6A-4825-A861-455BD7649D1E}" presName="parentText" presStyleLbl="node1" presStyleIdx="1" presStyleCnt="3">
        <dgm:presLayoutVars>
          <dgm:chMax val="0"/>
          <dgm:bulletEnabled val="1"/>
        </dgm:presLayoutVars>
      </dgm:prSet>
      <dgm:spPr/>
      <dgm:t>
        <a:bodyPr/>
        <a:lstStyle/>
        <a:p>
          <a:endParaRPr lang="en-US"/>
        </a:p>
      </dgm:t>
    </dgm:pt>
    <dgm:pt modelId="{D4D1A7B8-4561-41EF-BA2D-C9C961AABEDD}" type="pres">
      <dgm:prSet presAssocID="{44F21917-F377-4E80-9F3A-A2E54B20ACD7}" presName="spacer" presStyleCnt="0"/>
      <dgm:spPr/>
    </dgm:pt>
    <dgm:pt modelId="{1C767329-6FFD-43BF-857D-184F9902E05D}" type="pres">
      <dgm:prSet presAssocID="{8CF4AC1B-8DD6-414A-A1B7-EC7B0101DD0A}" presName="parentText" presStyleLbl="node1" presStyleIdx="2" presStyleCnt="3">
        <dgm:presLayoutVars>
          <dgm:chMax val="0"/>
          <dgm:bulletEnabled val="1"/>
        </dgm:presLayoutVars>
      </dgm:prSet>
      <dgm:spPr/>
      <dgm:t>
        <a:bodyPr/>
        <a:lstStyle/>
        <a:p>
          <a:endParaRPr lang="en-US"/>
        </a:p>
      </dgm:t>
    </dgm:pt>
  </dgm:ptLst>
  <dgm:cxnLst>
    <dgm:cxn modelId="{6AB8ED55-4705-4226-A606-B66D725A4D72}" type="presOf" srcId="{8CF4AC1B-8DD6-414A-A1B7-EC7B0101DD0A}" destId="{1C767329-6FFD-43BF-857D-184F9902E05D}" srcOrd="0" destOrd="0" presId="urn:microsoft.com/office/officeart/2005/8/layout/vList2"/>
    <dgm:cxn modelId="{6A21EB74-4824-417D-B103-09C16A302C81}" srcId="{47133E67-175B-465E-9D4A-A81B2A1F4141}" destId="{0F10C678-9A6A-4825-A861-455BD7649D1E}" srcOrd="1" destOrd="0" parTransId="{B6A3AEF6-708C-4CE5-9A8F-AF774EF7D344}" sibTransId="{44F21917-F377-4E80-9F3A-A2E54B20ACD7}"/>
    <dgm:cxn modelId="{26356A2C-AAC1-417D-BC52-FF7CC333AAAD}" type="presOf" srcId="{FAD0CD70-3A73-44B4-B700-1AE0C04C7E7C}" destId="{4B33E67F-0F27-48D2-8348-F24D721CC0E7}" srcOrd="0" destOrd="0" presId="urn:microsoft.com/office/officeart/2005/8/layout/vList2"/>
    <dgm:cxn modelId="{89D11963-1D57-4771-882E-14A47183DCED}" srcId="{47133E67-175B-465E-9D4A-A81B2A1F4141}" destId="{8CF4AC1B-8DD6-414A-A1B7-EC7B0101DD0A}" srcOrd="2" destOrd="0" parTransId="{E8772105-F45A-4E11-90F5-B5DD3BDEF942}" sibTransId="{08CDE649-89B6-4300-945B-9F7307D50C26}"/>
    <dgm:cxn modelId="{92196C4F-C6DE-4915-96F3-0F712F36D436}" type="presOf" srcId="{0F10C678-9A6A-4825-A861-455BD7649D1E}" destId="{A0E3E9D9-31B0-474D-B8B2-C5BE0F388089}" srcOrd="0" destOrd="0" presId="urn:microsoft.com/office/officeart/2005/8/layout/vList2"/>
    <dgm:cxn modelId="{770A9555-720D-4F4D-97FD-379695709E6C}" type="presOf" srcId="{47133E67-175B-465E-9D4A-A81B2A1F4141}" destId="{9DE22607-5BEC-413F-8573-511FA0F9EAFC}" srcOrd="0" destOrd="0" presId="urn:microsoft.com/office/officeart/2005/8/layout/vList2"/>
    <dgm:cxn modelId="{364C5961-FFF2-46BF-BA6F-69F761BE3455}" srcId="{47133E67-175B-465E-9D4A-A81B2A1F4141}" destId="{FAD0CD70-3A73-44B4-B700-1AE0C04C7E7C}" srcOrd="0" destOrd="0" parTransId="{AB88F338-C959-4F02-B1B5-213AD352E7EE}" sibTransId="{80E038D4-0A71-49EB-A20B-C491FA1FCEF8}"/>
    <dgm:cxn modelId="{0E485F6D-9D40-4145-BCBF-E7F873252A63}" type="presParOf" srcId="{9DE22607-5BEC-413F-8573-511FA0F9EAFC}" destId="{4B33E67F-0F27-48D2-8348-F24D721CC0E7}" srcOrd="0" destOrd="0" presId="urn:microsoft.com/office/officeart/2005/8/layout/vList2"/>
    <dgm:cxn modelId="{823C81E2-A61D-4BFD-9B25-225255C252D1}" type="presParOf" srcId="{9DE22607-5BEC-413F-8573-511FA0F9EAFC}" destId="{752832B0-8052-42AD-ABB8-05AA55CA6772}" srcOrd="1" destOrd="0" presId="urn:microsoft.com/office/officeart/2005/8/layout/vList2"/>
    <dgm:cxn modelId="{A93D4746-40C4-4F89-9A45-BF7C9BF06C22}" type="presParOf" srcId="{9DE22607-5BEC-413F-8573-511FA0F9EAFC}" destId="{A0E3E9D9-31B0-474D-B8B2-C5BE0F388089}" srcOrd="2" destOrd="0" presId="urn:microsoft.com/office/officeart/2005/8/layout/vList2"/>
    <dgm:cxn modelId="{722E227C-5B3D-4A4E-A241-55BDDA8D7153}" type="presParOf" srcId="{9DE22607-5BEC-413F-8573-511FA0F9EAFC}" destId="{D4D1A7B8-4561-41EF-BA2D-C9C961AABEDD}" srcOrd="3" destOrd="0" presId="urn:microsoft.com/office/officeart/2005/8/layout/vList2"/>
    <dgm:cxn modelId="{4E2DA0FB-9108-4E4B-98C8-CBB78C116193}" type="presParOf" srcId="{9DE22607-5BEC-413F-8573-511FA0F9EAFC}" destId="{1C767329-6FFD-43BF-857D-184F9902E05D}" srcOrd="4" destOrd="0" presId="urn:microsoft.com/office/officeart/2005/8/layout/vList2"/>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5D78A5EA-8CD3-4601-8D3E-E0589D919E70}" type="doc">
      <dgm:prSet loTypeId="urn:microsoft.com/office/officeart/2005/8/layout/vList2" loCatId="list" qsTypeId="urn:microsoft.com/office/officeart/2005/8/quickstyle/simple1" qsCatId="simple" csTypeId="urn:microsoft.com/office/officeart/2005/8/colors/accent2_5" csCatId="accent2"/>
      <dgm:spPr/>
      <dgm:t>
        <a:bodyPr/>
        <a:lstStyle/>
        <a:p>
          <a:endParaRPr lang="en-US"/>
        </a:p>
      </dgm:t>
    </dgm:pt>
    <dgm:pt modelId="{A85B9A6C-66D0-458B-B804-CF4CA9FD60B7}">
      <dgm:prSet/>
      <dgm:spPr/>
      <dgm:t>
        <a:bodyPr/>
        <a:lstStyle/>
        <a:p>
          <a:pPr rtl="0"/>
          <a:r>
            <a:rPr lang="en-US" b="1" dirty="0" smtClean="0"/>
            <a:t>Slow Processors</a:t>
          </a:r>
          <a:endParaRPr lang="en-US" b="1" dirty="0"/>
        </a:p>
      </dgm:t>
    </dgm:pt>
    <dgm:pt modelId="{8791916E-E918-4ED8-8EB7-0D9C2F8A13EE}" type="parTrans" cxnId="{17AB650C-A560-441C-A523-BBEA7099FA12}">
      <dgm:prSet/>
      <dgm:spPr/>
      <dgm:t>
        <a:bodyPr/>
        <a:lstStyle/>
        <a:p>
          <a:endParaRPr lang="en-US"/>
        </a:p>
      </dgm:t>
    </dgm:pt>
    <dgm:pt modelId="{6D7F3E8F-D536-400C-8759-58893BF79904}" type="sibTrans" cxnId="{17AB650C-A560-441C-A523-BBEA7099FA12}">
      <dgm:prSet/>
      <dgm:spPr/>
      <dgm:t>
        <a:bodyPr/>
        <a:lstStyle/>
        <a:p>
          <a:endParaRPr lang="en-US"/>
        </a:p>
      </dgm:t>
    </dgm:pt>
    <dgm:pt modelId="{AF4EDA4F-7617-4FB1-B0EE-4D5AFE6CF4BF}" type="pres">
      <dgm:prSet presAssocID="{5D78A5EA-8CD3-4601-8D3E-E0589D919E70}" presName="linear" presStyleCnt="0">
        <dgm:presLayoutVars>
          <dgm:animLvl val="lvl"/>
          <dgm:resizeHandles val="exact"/>
        </dgm:presLayoutVars>
      </dgm:prSet>
      <dgm:spPr/>
      <dgm:t>
        <a:bodyPr/>
        <a:lstStyle/>
        <a:p>
          <a:endParaRPr lang="en-US"/>
        </a:p>
      </dgm:t>
    </dgm:pt>
    <dgm:pt modelId="{C41593F8-BD05-4C3F-B571-41939EAA6541}" type="pres">
      <dgm:prSet presAssocID="{A85B9A6C-66D0-458B-B804-CF4CA9FD60B7}" presName="parentText" presStyleLbl="node1" presStyleIdx="0" presStyleCnt="1">
        <dgm:presLayoutVars>
          <dgm:chMax val="0"/>
          <dgm:bulletEnabled val="1"/>
        </dgm:presLayoutVars>
      </dgm:prSet>
      <dgm:spPr/>
      <dgm:t>
        <a:bodyPr/>
        <a:lstStyle/>
        <a:p>
          <a:endParaRPr lang="en-US"/>
        </a:p>
      </dgm:t>
    </dgm:pt>
  </dgm:ptLst>
  <dgm:cxnLst>
    <dgm:cxn modelId="{1CAB30D0-E1B2-47D6-ACD4-1344AF7ADFF3}" type="presOf" srcId="{A85B9A6C-66D0-458B-B804-CF4CA9FD60B7}" destId="{C41593F8-BD05-4C3F-B571-41939EAA6541}" srcOrd="0" destOrd="0" presId="urn:microsoft.com/office/officeart/2005/8/layout/vList2"/>
    <dgm:cxn modelId="{1FC44BA9-FF1D-4AB1-992F-4864C80CA973}" type="presOf" srcId="{5D78A5EA-8CD3-4601-8D3E-E0589D919E70}" destId="{AF4EDA4F-7617-4FB1-B0EE-4D5AFE6CF4BF}" srcOrd="0" destOrd="0" presId="urn:microsoft.com/office/officeart/2005/8/layout/vList2"/>
    <dgm:cxn modelId="{17AB650C-A560-441C-A523-BBEA7099FA12}" srcId="{5D78A5EA-8CD3-4601-8D3E-E0589D919E70}" destId="{A85B9A6C-66D0-458B-B804-CF4CA9FD60B7}" srcOrd="0" destOrd="0" parTransId="{8791916E-E918-4ED8-8EB7-0D9C2F8A13EE}" sibTransId="{6D7F3E8F-D536-400C-8759-58893BF79904}"/>
    <dgm:cxn modelId="{5512EF0E-3E57-40AF-85C8-FDCDE6915EEB}" type="presParOf" srcId="{AF4EDA4F-7617-4FB1-B0EE-4D5AFE6CF4BF}" destId="{C41593F8-BD05-4C3F-B571-41939EAA6541}" srcOrd="0" destOrd="0" presId="urn:microsoft.com/office/officeart/2005/8/layout/vList2"/>
  </dgm:cxnLst>
  <dgm:bg/>
  <dgm:whole/>
  <dgm:extLst>
    <a:ext uri="http://schemas.microsoft.com/office/drawing/2008/diagram">
      <dsp:dataModelExt xmlns="" xmlns:dsp="http://schemas.microsoft.com/office/drawing/2008/diagram" relId="rId11"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82FCED24-B9CF-4F10-A7D7-745A7DC0A805}" type="doc">
      <dgm:prSet loTypeId="urn:microsoft.com/office/officeart/2005/8/layout/vList2" loCatId="list" qsTypeId="urn:microsoft.com/office/officeart/2005/8/quickstyle/simple5" qsCatId="simple" csTypeId="urn:microsoft.com/office/officeart/2005/8/colors/accent1_2" csCatId="accent1"/>
      <dgm:spPr/>
      <dgm:t>
        <a:bodyPr/>
        <a:lstStyle/>
        <a:p>
          <a:endParaRPr lang="en-US"/>
        </a:p>
      </dgm:t>
    </dgm:pt>
    <dgm:pt modelId="{2FFD65CA-C63B-4534-A493-FFA3544213DA}">
      <dgm:prSet/>
      <dgm:spPr/>
      <dgm:t>
        <a:bodyPr/>
        <a:lstStyle/>
        <a:p>
          <a:pPr rtl="0"/>
          <a:r>
            <a:rPr lang="en-US" b="1" dirty="0" smtClean="0"/>
            <a:t>FAST PROCESSORS</a:t>
          </a:r>
          <a:endParaRPr lang="en-US" b="1" dirty="0"/>
        </a:p>
      </dgm:t>
    </dgm:pt>
    <dgm:pt modelId="{354BB79B-3BE5-4284-87CE-1FCDAC768284}" type="parTrans" cxnId="{50620BA9-9694-4BA0-8370-AEC6226B0CFA}">
      <dgm:prSet/>
      <dgm:spPr/>
      <dgm:t>
        <a:bodyPr/>
        <a:lstStyle/>
        <a:p>
          <a:endParaRPr lang="en-US"/>
        </a:p>
      </dgm:t>
    </dgm:pt>
    <dgm:pt modelId="{BBBF3C4E-5E4B-46DC-BADA-82B7B259441E}" type="sibTrans" cxnId="{50620BA9-9694-4BA0-8370-AEC6226B0CFA}">
      <dgm:prSet/>
      <dgm:spPr/>
      <dgm:t>
        <a:bodyPr/>
        <a:lstStyle/>
        <a:p>
          <a:endParaRPr lang="en-US"/>
        </a:p>
      </dgm:t>
    </dgm:pt>
    <dgm:pt modelId="{94593EEE-BE11-4CD6-B114-DF5214E69B32}" type="pres">
      <dgm:prSet presAssocID="{82FCED24-B9CF-4F10-A7D7-745A7DC0A805}" presName="linear" presStyleCnt="0">
        <dgm:presLayoutVars>
          <dgm:animLvl val="lvl"/>
          <dgm:resizeHandles val="exact"/>
        </dgm:presLayoutVars>
      </dgm:prSet>
      <dgm:spPr/>
      <dgm:t>
        <a:bodyPr/>
        <a:lstStyle/>
        <a:p>
          <a:endParaRPr lang="en-US"/>
        </a:p>
      </dgm:t>
    </dgm:pt>
    <dgm:pt modelId="{B9A2E8D1-6706-4664-8536-79C4629DB0E0}" type="pres">
      <dgm:prSet presAssocID="{2FFD65CA-C63B-4534-A493-FFA3544213DA}" presName="parentText" presStyleLbl="node1" presStyleIdx="0" presStyleCnt="1">
        <dgm:presLayoutVars>
          <dgm:chMax val="0"/>
          <dgm:bulletEnabled val="1"/>
        </dgm:presLayoutVars>
      </dgm:prSet>
      <dgm:spPr/>
      <dgm:t>
        <a:bodyPr/>
        <a:lstStyle/>
        <a:p>
          <a:endParaRPr lang="en-US"/>
        </a:p>
      </dgm:t>
    </dgm:pt>
  </dgm:ptLst>
  <dgm:cxnLst>
    <dgm:cxn modelId="{20538345-E79B-4663-B65F-BF1D08E4E915}" type="presOf" srcId="{82FCED24-B9CF-4F10-A7D7-745A7DC0A805}" destId="{94593EEE-BE11-4CD6-B114-DF5214E69B32}" srcOrd="0" destOrd="0" presId="urn:microsoft.com/office/officeart/2005/8/layout/vList2"/>
    <dgm:cxn modelId="{8E3B6A76-4AD9-486B-B422-A53231987712}" type="presOf" srcId="{2FFD65CA-C63B-4534-A493-FFA3544213DA}" destId="{B9A2E8D1-6706-4664-8536-79C4629DB0E0}" srcOrd="0" destOrd="0" presId="urn:microsoft.com/office/officeart/2005/8/layout/vList2"/>
    <dgm:cxn modelId="{50620BA9-9694-4BA0-8370-AEC6226B0CFA}" srcId="{82FCED24-B9CF-4F10-A7D7-745A7DC0A805}" destId="{2FFD65CA-C63B-4534-A493-FFA3544213DA}" srcOrd="0" destOrd="0" parTransId="{354BB79B-3BE5-4284-87CE-1FCDAC768284}" sibTransId="{BBBF3C4E-5E4B-46DC-BADA-82B7B259441E}"/>
    <dgm:cxn modelId="{7C1EF6AB-94D4-497A-A7A0-C2B90D66AD91}" type="presParOf" srcId="{94593EEE-BE11-4CD6-B114-DF5214E69B32}" destId="{B9A2E8D1-6706-4664-8536-79C4629DB0E0}" srcOrd="0" destOrd="0" presId="urn:microsoft.com/office/officeart/2005/8/layout/vList2"/>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28.xml><?xml version="1.0" encoding="utf-8"?>
<dgm:dataModel xmlns:dgm="http://schemas.openxmlformats.org/drawingml/2006/diagram" xmlns:a="http://schemas.openxmlformats.org/drawingml/2006/main">
  <dgm:ptLst>
    <dgm:pt modelId="{BED73CCC-1F04-420C-9D40-58615D61E4ED}" type="doc">
      <dgm:prSet loTypeId="urn:microsoft.com/office/officeart/2005/8/layout/target3" loCatId="relationship" qsTypeId="urn:microsoft.com/office/officeart/2005/8/quickstyle/simple1" qsCatId="simple" csTypeId="urn:microsoft.com/office/officeart/2005/8/colors/colorful3" csCatId="colorful"/>
      <dgm:spPr/>
      <dgm:t>
        <a:bodyPr/>
        <a:lstStyle/>
        <a:p>
          <a:endParaRPr lang="en-US"/>
        </a:p>
      </dgm:t>
    </dgm:pt>
    <dgm:pt modelId="{81D3E3F3-EAD9-4EED-AD3B-1513FCBB0147}">
      <dgm:prSet/>
      <dgm:spPr/>
      <dgm:t>
        <a:bodyPr/>
        <a:lstStyle/>
        <a:p>
          <a:pPr rtl="0"/>
          <a:r>
            <a:rPr lang="en-US" dirty="0" smtClean="0"/>
            <a:t>Rapport Building. Assess individuals from the moment you meet them. Don’t waste time. </a:t>
          </a:r>
          <a:endParaRPr lang="en-US" dirty="0"/>
        </a:p>
      </dgm:t>
    </dgm:pt>
    <dgm:pt modelId="{465E64C7-15D6-4954-83C0-6D0FFDE6452E}" type="parTrans" cxnId="{399E7339-ED2B-4693-B17A-F6584B5FE9AC}">
      <dgm:prSet/>
      <dgm:spPr/>
      <dgm:t>
        <a:bodyPr/>
        <a:lstStyle/>
        <a:p>
          <a:endParaRPr lang="en-US"/>
        </a:p>
      </dgm:t>
    </dgm:pt>
    <dgm:pt modelId="{C417E712-FD91-4AAA-84F3-45D59F49B0B7}" type="sibTrans" cxnId="{399E7339-ED2B-4693-B17A-F6584B5FE9AC}">
      <dgm:prSet/>
      <dgm:spPr/>
      <dgm:t>
        <a:bodyPr/>
        <a:lstStyle/>
        <a:p>
          <a:endParaRPr lang="en-US"/>
        </a:p>
      </dgm:t>
    </dgm:pt>
    <dgm:pt modelId="{DA63C1B0-B997-4049-A0F9-C4F3756D59DC}">
      <dgm:prSet/>
      <dgm:spPr/>
      <dgm:t>
        <a:bodyPr/>
        <a:lstStyle/>
        <a:p>
          <a:pPr rtl="0"/>
          <a:r>
            <a:rPr lang="en-US" dirty="0" smtClean="0"/>
            <a:t>TAP INTO THE STORY</a:t>
          </a:r>
          <a:endParaRPr lang="en-US" dirty="0"/>
        </a:p>
      </dgm:t>
    </dgm:pt>
    <dgm:pt modelId="{72A696D2-8DD3-47C9-B835-8CE17F264BB5}" type="parTrans" cxnId="{CC2905E4-1CFB-4F91-A954-8B5EE55B92CE}">
      <dgm:prSet/>
      <dgm:spPr/>
      <dgm:t>
        <a:bodyPr/>
        <a:lstStyle/>
        <a:p>
          <a:endParaRPr lang="en-US"/>
        </a:p>
      </dgm:t>
    </dgm:pt>
    <dgm:pt modelId="{50B229FF-F310-4277-978B-06D6B9F1EC81}" type="sibTrans" cxnId="{CC2905E4-1CFB-4F91-A954-8B5EE55B92CE}">
      <dgm:prSet/>
      <dgm:spPr/>
      <dgm:t>
        <a:bodyPr/>
        <a:lstStyle/>
        <a:p>
          <a:endParaRPr lang="en-US"/>
        </a:p>
      </dgm:t>
    </dgm:pt>
    <dgm:pt modelId="{211DEC74-6C21-4F62-8052-F3802820F974}">
      <dgm:prSet/>
      <dgm:spPr/>
      <dgm:t>
        <a:bodyPr/>
        <a:lstStyle/>
        <a:p>
          <a:pPr rtl="0"/>
          <a:r>
            <a:rPr lang="en-US" dirty="0" smtClean="0"/>
            <a:t>Through Authentic and Genuine Purpose and knowledge of you who are as the listener</a:t>
          </a:r>
          <a:endParaRPr lang="en-US" dirty="0"/>
        </a:p>
      </dgm:t>
    </dgm:pt>
    <dgm:pt modelId="{4CFED73A-26AF-4588-B2EB-2E4EC8466A73}" type="parTrans" cxnId="{DC42EDB4-0A6E-46D8-BB88-0EEA975AA584}">
      <dgm:prSet/>
      <dgm:spPr/>
      <dgm:t>
        <a:bodyPr/>
        <a:lstStyle/>
        <a:p>
          <a:endParaRPr lang="en-US"/>
        </a:p>
      </dgm:t>
    </dgm:pt>
    <dgm:pt modelId="{E705DD4C-F576-489F-974B-77D1AB575286}" type="sibTrans" cxnId="{DC42EDB4-0A6E-46D8-BB88-0EEA975AA584}">
      <dgm:prSet/>
      <dgm:spPr/>
      <dgm:t>
        <a:bodyPr/>
        <a:lstStyle/>
        <a:p>
          <a:endParaRPr lang="en-US"/>
        </a:p>
      </dgm:t>
    </dgm:pt>
    <dgm:pt modelId="{30DF0463-1209-402E-8109-8911588846C3}">
      <dgm:prSet/>
      <dgm:spPr/>
      <dgm:t>
        <a:bodyPr/>
        <a:lstStyle/>
        <a:p>
          <a:pPr rtl="0"/>
          <a:r>
            <a:rPr lang="en-US" dirty="0" smtClean="0"/>
            <a:t>Respect towards the individual’s style of talking</a:t>
          </a:r>
          <a:endParaRPr lang="en-US" dirty="0"/>
        </a:p>
      </dgm:t>
    </dgm:pt>
    <dgm:pt modelId="{5338E216-BF9F-40D4-A7FD-AE0E6886813D}" type="parTrans" cxnId="{89194EB5-D5E4-4C32-A4FF-395011B20039}">
      <dgm:prSet/>
      <dgm:spPr/>
      <dgm:t>
        <a:bodyPr/>
        <a:lstStyle/>
        <a:p>
          <a:endParaRPr lang="en-US"/>
        </a:p>
      </dgm:t>
    </dgm:pt>
    <dgm:pt modelId="{2C8B0244-D4A2-4C39-B7FD-52DCEF266FFF}" type="sibTrans" cxnId="{89194EB5-D5E4-4C32-A4FF-395011B20039}">
      <dgm:prSet/>
      <dgm:spPr/>
      <dgm:t>
        <a:bodyPr/>
        <a:lstStyle/>
        <a:p>
          <a:endParaRPr lang="en-US"/>
        </a:p>
      </dgm:t>
    </dgm:pt>
    <dgm:pt modelId="{ACF1EEB9-258B-49CF-8E84-63967A6EE0F2}">
      <dgm:prSet/>
      <dgm:spPr/>
      <dgm:t>
        <a:bodyPr/>
        <a:lstStyle/>
        <a:p>
          <a:pPr rtl="0"/>
          <a:r>
            <a:rPr lang="en-US" dirty="0" smtClean="0"/>
            <a:t>Effective Conclusions and Setting of Expectations</a:t>
          </a:r>
          <a:endParaRPr lang="en-US" dirty="0"/>
        </a:p>
      </dgm:t>
    </dgm:pt>
    <dgm:pt modelId="{D45F9E7C-C8AD-42A6-8202-D8634B80C791}" type="parTrans" cxnId="{F4190C5A-790E-44FB-8E01-B6CD50EC818B}">
      <dgm:prSet/>
      <dgm:spPr/>
      <dgm:t>
        <a:bodyPr/>
        <a:lstStyle/>
        <a:p>
          <a:endParaRPr lang="en-US"/>
        </a:p>
      </dgm:t>
    </dgm:pt>
    <dgm:pt modelId="{FBB9C171-89DD-454E-B4FD-3AB654B4278A}" type="sibTrans" cxnId="{F4190C5A-790E-44FB-8E01-B6CD50EC818B}">
      <dgm:prSet/>
      <dgm:spPr/>
      <dgm:t>
        <a:bodyPr/>
        <a:lstStyle/>
        <a:p>
          <a:endParaRPr lang="en-US"/>
        </a:p>
      </dgm:t>
    </dgm:pt>
    <dgm:pt modelId="{5FE399AF-C8EA-48B7-B52F-622AACC82B9C}">
      <dgm:prSet/>
      <dgm:spPr/>
      <dgm:t>
        <a:bodyPr/>
        <a:lstStyle/>
        <a:p>
          <a:pPr rtl="0"/>
          <a:r>
            <a:rPr lang="en-US" dirty="0" smtClean="0"/>
            <a:t>Adjust your expectations and modify your process</a:t>
          </a:r>
          <a:endParaRPr lang="en-US" dirty="0"/>
        </a:p>
      </dgm:t>
    </dgm:pt>
    <dgm:pt modelId="{002C8B9F-2E0B-4AB9-97DC-9229E675CE81}" type="parTrans" cxnId="{0A410AFC-87B1-434C-AE72-B564351429D0}">
      <dgm:prSet/>
      <dgm:spPr/>
      <dgm:t>
        <a:bodyPr/>
        <a:lstStyle/>
        <a:p>
          <a:endParaRPr lang="en-US"/>
        </a:p>
      </dgm:t>
    </dgm:pt>
    <dgm:pt modelId="{A4CB27B7-BF56-4D43-B9AC-297D05DD398B}" type="sibTrans" cxnId="{0A410AFC-87B1-434C-AE72-B564351429D0}">
      <dgm:prSet/>
      <dgm:spPr/>
      <dgm:t>
        <a:bodyPr/>
        <a:lstStyle/>
        <a:p>
          <a:endParaRPr lang="en-US"/>
        </a:p>
      </dgm:t>
    </dgm:pt>
    <dgm:pt modelId="{20787C35-54AA-4921-B799-79690BC5CA1B}">
      <dgm:prSet/>
      <dgm:spPr/>
      <dgm:t>
        <a:bodyPr/>
        <a:lstStyle/>
        <a:p>
          <a:pPr rtl="0"/>
          <a:r>
            <a:rPr lang="en-US" dirty="0" smtClean="0"/>
            <a:t>Allow the possibility of additional information after the formal interview</a:t>
          </a:r>
          <a:endParaRPr lang="en-US" dirty="0"/>
        </a:p>
      </dgm:t>
    </dgm:pt>
    <dgm:pt modelId="{8ED86EE1-8264-4715-8CF9-5C0343C82AB7}" type="parTrans" cxnId="{6628700F-AFFD-40E5-BBE2-081FBBBFA5A3}">
      <dgm:prSet/>
      <dgm:spPr/>
      <dgm:t>
        <a:bodyPr/>
        <a:lstStyle/>
        <a:p>
          <a:endParaRPr lang="en-US"/>
        </a:p>
      </dgm:t>
    </dgm:pt>
    <dgm:pt modelId="{BA5A4AD4-EEAA-4E78-A6C1-E2BDC8A422C2}" type="sibTrans" cxnId="{6628700F-AFFD-40E5-BBE2-081FBBBFA5A3}">
      <dgm:prSet/>
      <dgm:spPr/>
      <dgm:t>
        <a:bodyPr/>
        <a:lstStyle/>
        <a:p>
          <a:endParaRPr lang="en-US"/>
        </a:p>
      </dgm:t>
    </dgm:pt>
    <dgm:pt modelId="{C67E09FD-3646-4E13-B958-F6693185EFBE}">
      <dgm:prSet/>
      <dgm:spPr/>
      <dgm:t>
        <a:bodyPr/>
        <a:lstStyle/>
        <a:p>
          <a:pPr rtl="0"/>
          <a:r>
            <a:rPr lang="en-US" dirty="0" smtClean="0"/>
            <a:t>Allow for the possibility of not needing to follow up if the individual does not need it.</a:t>
          </a:r>
          <a:endParaRPr lang="en-US" dirty="0"/>
        </a:p>
      </dgm:t>
    </dgm:pt>
    <dgm:pt modelId="{A34527BF-DA1D-47A7-A2ED-C651BE2B978D}" type="parTrans" cxnId="{96C74ACB-3AD5-4553-822C-4DC3883FBDF4}">
      <dgm:prSet/>
      <dgm:spPr/>
      <dgm:t>
        <a:bodyPr/>
        <a:lstStyle/>
        <a:p>
          <a:endParaRPr lang="en-US"/>
        </a:p>
      </dgm:t>
    </dgm:pt>
    <dgm:pt modelId="{6CB96BFE-9E77-4B10-81B4-281B5C91B5C8}" type="sibTrans" cxnId="{96C74ACB-3AD5-4553-822C-4DC3883FBDF4}">
      <dgm:prSet/>
      <dgm:spPr/>
      <dgm:t>
        <a:bodyPr/>
        <a:lstStyle/>
        <a:p>
          <a:endParaRPr lang="en-US"/>
        </a:p>
      </dgm:t>
    </dgm:pt>
    <dgm:pt modelId="{B4743E16-0E18-429A-94A2-D0D976D73A2D}" type="pres">
      <dgm:prSet presAssocID="{BED73CCC-1F04-420C-9D40-58615D61E4ED}" presName="Name0" presStyleCnt="0">
        <dgm:presLayoutVars>
          <dgm:chMax val="7"/>
          <dgm:dir/>
          <dgm:animLvl val="lvl"/>
          <dgm:resizeHandles val="exact"/>
        </dgm:presLayoutVars>
      </dgm:prSet>
      <dgm:spPr/>
      <dgm:t>
        <a:bodyPr/>
        <a:lstStyle/>
        <a:p>
          <a:endParaRPr lang="en-US"/>
        </a:p>
      </dgm:t>
    </dgm:pt>
    <dgm:pt modelId="{A55880BF-E152-4B3B-B566-40330A50E198}" type="pres">
      <dgm:prSet presAssocID="{81D3E3F3-EAD9-4EED-AD3B-1513FCBB0147}" presName="circle1" presStyleLbl="node1" presStyleIdx="0" presStyleCnt="3"/>
      <dgm:spPr/>
    </dgm:pt>
    <dgm:pt modelId="{FC35A006-E1EB-46EA-AB87-C8FB7BE86700}" type="pres">
      <dgm:prSet presAssocID="{81D3E3F3-EAD9-4EED-AD3B-1513FCBB0147}" presName="space" presStyleCnt="0"/>
      <dgm:spPr/>
    </dgm:pt>
    <dgm:pt modelId="{4EB54D1E-ACFA-42C2-B033-C0606913127E}" type="pres">
      <dgm:prSet presAssocID="{81D3E3F3-EAD9-4EED-AD3B-1513FCBB0147}" presName="rect1" presStyleLbl="alignAcc1" presStyleIdx="0" presStyleCnt="3"/>
      <dgm:spPr/>
      <dgm:t>
        <a:bodyPr/>
        <a:lstStyle/>
        <a:p>
          <a:endParaRPr lang="en-US"/>
        </a:p>
      </dgm:t>
    </dgm:pt>
    <dgm:pt modelId="{378B2A84-B986-47D8-A297-CC9DEDFF68FE}" type="pres">
      <dgm:prSet presAssocID="{DA63C1B0-B997-4049-A0F9-C4F3756D59DC}" presName="vertSpace2" presStyleLbl="node1" presStyleIdx="0" presStyleCnt="3"/>
      <dgm:spPr/>
    </dgm:pt>
    <dgm:pt modelId="{F25ED106-593A-4CD7-B05E-7FA7C8CA6B90}" type="pres">
      <dgm:prSet presAssocID="{DA63C1B0-B997-4049-A0F9-C4F3756D59DC}" presName="circle2" presStyleLbl="node1" presStyleIdx="1" presStyleCnt="3"/>
      <dgm:spPr/>
    </dgm:pt>
    <dgm:pt modelId="{448C5532-5979-4BA7-8C5F-C3BDF58439E6}" type="pres">
      <dgm:prSet presAssocID="{DA63C1B0-B997-4049-A0F9-C4F3756D59DC}" presName="rect2" presStyleLbl="alignAcc1" presStyleIdx="1" presStyleCnt="3"/>
      <dgm:spPr/>
      <dgm:t>
        <a:bodyPr/>
        <a:lstStyle/>
        <a:p>
          <a:endParaRPr lang="en-US"/>
        </a:p>
      </dgm:t>
    </dgm:pt>
    <dgm:pt modelId="{F988711E-AD0A-4A09-9161-AF4DBCB7B4B1}" type="pres">
      <dgm:prSet presAssocID="{ACF1EEB9-258B-49CF-8E84-63967A6EE0F2}" presName="vertSpace3" presStyleLbl="node1" presStyleIdx="1" presStyleCnt="3"/>
      <dgm:spPr/>
    </dgm:pt>
    <dgm:pt modelId="{6E49ACD3-E7A5-4209-A544-825D69329B37}" type="pres">
      <dgm:prSet presAssocID="{ACF1EEB9-258B-49CF-8E84-63967A6EE0F2}" presName="circle3" presStyleLbl="node1" presStyleIdx="2" presStyleCnt="3"/>
      <dgm:spPr/>
    </dgm:pt>
    <dgm:pt modelId="{24F04F43-D1BA-46CA-ACBC-107FC0B93341}" type="pres">
      <dgm:prSet presAssocID="{ACF1EEB9-258B-49CF-8E84-63967A6EE0F2}" presName="rect3" presStyleLbl="alignAcc1" presStyleIdx="2" presStyleCnt="3"/>
      <dgm:spPr/>
      <dgm:t>
        <a:bodyPr/>
        <a:lstStyle/>
        <a:p>
          <a:endParaRPr lang="en-US"/>
        </a:p>
      </dgm:t>
    </dgm:pt>
    <dgm:pt modelId="{657E75E2-8D8C-405C-9B31-47858DC97C71}" type="pres">
      <dgm:prSet presAssocID="{81D3E3F3-EAD9-4EED-AD3B-1513FCBB0147}" presName="rect1ParTx" presStyleLbl="alignAcc1" presStyleIdx="2" presStyleCnt="3">
        <dgm:presLayoutVars>
          <dgm:chMax val="1"/>
          <dgm:bulletEnabled val="1"/>
        </dgm:presLayoutVars>
      </dgm:prSet>
      <dgm:spPr/>
      <dgm:t>
        <a:bodyPr/>
        <a:lstStyle/>
        <a:p>
          <a:endParaRPr lang="en-US"/>
        </a:p>
      </dgm:t>
    </dgm:pt>
    <dgm:pt modelId="{F99E8970-547D-4E41-A359-6134167327FE}" type="pres">
      <dgm:prSet presAssocID="{81D3E3F3-EAD9-4EED-AD3B-1513FCBB0147}" presName="rect1ChTx" presStyleLbl="alignAcc1" presStyleIdx="2" presStyleCnt="3">
        <dgm:presLayoutVars>
          <dgm:bulletEnabled val="1"/>
        </dgm:presLayoutVars>
      </dgm:prSet>
      <dgm:spPr/>
    </dgm:pt>
    <dgm:pt modelId="{EE7EF2AE-F176-4529-9BF9-6977006CF436}" type="pres">
      <dgm:prSet presAssocID="{DA63C1B0-B997-4049-A0F9-C4F3756D59DC}" presName="rect2ParTx" presStyleLbl="alignAcc1" presStyleIdx="2" presStyleCnt="3">
        <dgm:presLayoutVars>
          <dgm:chMax val="1"/>
          <dgm:bulletEnabled val="1"/>
        </dgm:presLayoutVars>
      </dgm:prSet>
      <dgm:spPr/>
      <dgm:t>
        <a:bodyPr/>
        <a:lstStyle/>
        <a:p>
          <a:endParaRPr lang="en-US"/>
        </a:p>
      </dgm:t>
    </dgm:pt>
    <dgm:pt modelId="{579E2BA9-F991-4847-9C80-96BE0355DD7E}" type="pres">
      <dgm:prSet presAssocID="{DA63C1B0-B997-4049-A0F9-C4F3756D59DC}" presName="rect2ChTx" presStyleLbl="alignAcc1" presStyleIdx="2" presStyleCnt="3">
        <dgm:presLayoutVars>
          <dgm:bulletEnabled val="1"/>
        </dgm:presLayoutVars>
      </dgm:prSet>
      <dgm:spPr/>
      <dgm:t>
        <a:bodyPr/>
        <a:lstStyle/>
        <a:p>
          <a:endParaRPr lang="en-US"/>
        </a:p>
      </dgm:t>
    </dgm:pt>
    <dgm:pt modelId="{E4FB3F3F-2BCF-47F0-8AF6-E950F9D3ADE6}" type="pres">
      <dgm:prSet presAssocID="{ACF1EEB9-258B-49CF-8E84-63967A6EE0F2}" presName="rect3ParTx" presStyleLbl="alignAcc1" presStyleIdx="2" presStyleCnt="3">
        <dgm:presLayoutVars>
          <dgm:chMax val="1"/>
          <dgm:bulletEnabled val="1"/>
        </dgm:presLayoutVars>
      </dgm:prSet>
      <dgm:spPr/>
      <dgm:t>
        <a:bodyPr/>
        <a:lstStyle/>
        <a:p>
          <a:endParaRPr lang="en-US"/>
        </a:p>
      </dgm:t>
    </dgm:pt>
    <dgm:pt modelId="{08906826-9BA0-43DF-B476-212BA809EEB6}" type="pres">
      <dgm:prSet presAssocID="{ACF1EEB9-258B-49CF-8E84-63967A6EE0F2}" presName="rect3ChTx" presStyleLbl="alignAcc1" presStyleIdx="2" presStyleCnt="3">
        <dgm:presLayoutVars>
          <dgm:bulletEnabled val="1"/>
        </dgm:presLayoutVars>
      </dgm:prSet>
      <dgm:spPr/>
      <dgm:t>
        <a:bodyPr/>
        <a:lstStyle/>
        <a:p>
          <a:endParaRPr lang="en-US"/>
        </a:p>
      </dgm:t>
    </dgm:pt>
  </dgm:ptLst>
  <dgm:cxnLst>
    <dgm:cxn modelId="{0A410AFC-87B1-434C-AE72-B564351429D0}" srcId="{ACF1EEB9-258B-49CF-8E84-63967A6EE0F2}" destId="{5FE399AF-C8EA-48B7-B52F-622AACC82B9C}" srcOrd="0" destOrd="0" parTransId="{002C8B9F-2E0B-4AB9-97DC-9229E675CE81}" sibTransId="{A4CB27B7-BF56-4D43-B9AC-297D05DD398B}"/>
    <dgm:cxn modelId="{DC42EDB4-0A6E-46D8-BB88-0EEA975AA584}" srcId="{DA63C1B0-B997-4049-A0F9-C4F3756D59DC}" destId="{211DEC74-6C21-4F62-8052-F3802820F974}" srcOrd="0" destOrd="0" parTransId="{4CFED73A-26AF-4588-B2EB-2E4EC8466A73}" sibTransId="{E705DD4C-F576-489F-974B-77D1AB575286}"/>
    <dgm:cxn modelId="{399E7339-ED2B-4693-B17A-F6584B5FE9AC}" srcId="{BED73CCC-1F04-420C-9D40-58615D61E4ED}" destId="{81D3E3F3-EAD9-4EED-AD3B-1513FCBB0147}" srcOrd="0" destOrd="0" parTransId="{465E64C7-15D6-4954-83C0-6D0FFDE6452E}" sibTransId="{C417E712-FD91-4AAA-84F3-45D59F49B0B7}"/>
    <dgm:cxn modelId="{6628700F-AFFD-40E5-BBE2-081FBBBFA5A3}" srcId="{ACF1EEB9-258B-49CF-8E84-63967A6EE0F2}" destId="{20787C35-54AA-4921-B799-79690BC5CA1B}" srcOrd="1" destOrd="0" parTransId="{8ED86EE1-8264-4715-8CF9-5C0343C82AB7}" sibTransId="{BA5A4AD4-EEAA-4E78-A6C1-E2BDC8A422C2}"/>
    <dgm:cxn modelId="{5375B5FD-DD09-48EC-90B2-186AB3453E01}" type="presOf" srcId="{81D3E3F3-EAD9-4EED-AD3B-1513FCBB0147}" destId="{657E75E2-8D8C-405C-9B31-47858DC97C71}" srcOrd="1" destOrd="0" presId="urn:microsoft.com/office/officeart/2005/8/layout/target3"/>
    <dgm:cxn modelId="{C1A07648-6726-494C-BEEA-6913742F0B5B}" type="presOf" srcId="{DA63C1B0-B997-4049-A0F9-C4F3756D59DC}" destId="{EE7EF2AE-F176-4529-9BF9-6977006CF436}" srcOrd="1" destOrd="0" presId="urn:microsoft.com/office/officeart/2005/8/layout/target3"/>
    <dgm:cxn modelId="{56D8EF66-EB3F-4BF8-A292-638300B791D1}" type="presOf" srcId="{ACF1EEB9-258B-49CF-8E84-63967A6EE0F2}" destId="{E4FB3F3F-2BCF-47F0-8AF6-E950F9D3ADE6}" srcOrd="1" destOrd="0" presId="urn:microsoft.com/office/officeart/2005/8/layout/target3"/>
    <dgm:cxn modelId="{B0650E1F-B9FB-4379-A2C1-C991891FA3BF}" type="presOf" srcId="{30DF0463-1209-402E-8109-8911588846C3}" destId="{579E2BA9-F991-4847-9C80-96BE0355DD7E}" srcOrd="0" destOrd="1" presId="urn:microsoft.com/office/officeart/2005/8/layout/target3"/>
    <dgm:cxn modelId="{F4190C5A-790E-44FB-8E01-B6CD50EC818B}" srcId="{BED73CCC-1F04-420C-9D40-58615D61E4ED}" destId="{ACF1EEB9-258B-49CF-8E84-63967A6EE0F2}" srcOrd="2" destOrd="0" parTransId="{D45F9E7C-C8AD-42A6-8202-D8634B80C791}" sibTransId="{FBB9C171-89DD-454E-B4FD-3AB654B4278A}"/>
    <dgm:cxn modelId="{0BDC7950-B0C8-43DF-B1CD-74D0AB4BF55A}" type="presOf" srcId="{20787C35-54AA-4921-B799-79690BC5CA1B}" destId="{08906826-9BA0-43DF-B476-212BA809EEB6}" srcOrd="0" destOrd="1" presId="urn:microsoft.com/office/officeart/2005/8/layout/target3"/>
    <dgm:cxn modelId="{34109850-AD6C-46D3-B06E-AE7B950C0C50}" type="presOf" srcId="{211DEC74-6C21-4F62-8052-F3802820F974}" destId="{579E2BA9-F991-4847-9C80-96BE0355DD7E}" srcOrd="0" destOrd="0" presId="urn:microsoft.com/office/officeart/2005/8/layout/target3"/>
    <dgm:cxn modelId="{CC2905E4-1CFB-4F91-A954-8B5EE55B92CE}" srcId="{BED73CCC-1F04-420C-9D40-58615D61E4ED}" destId="{DA63C1B0-B997-4049-A0F9-C4F3756D59DC}" srcOrd="1" destOrd="0" parTransId="{72A696D2-8DD3-47C9-B835-8CE17F264BB5}" sibTransId="{50B229FF-F310-4277-978B-06D6B9F1EC81}"/>
    <dgm:cxn modelId="{1F9323D7-C7BE-4313-B400-A790CCCC4B04}" type="presOf" srcId="{BED73CCC-1F04-420C-9D40-58615D61E4ED}" destId="{B4743E16-0E18-429A-94A2-D0D976D73A2D}" srcOrd="0" destOrd="0" presId="urn:microsoft.com/office/officeart/2005/8/layout/target3"/>
    <dgm:cxn modelId="{8DB5CF65-E122-4EDE-BA84-7EEDC9CA0C1E}" type="presOf" srcId="{81D3E3F3-EAD9-4EED-AD3B-1513FCBB0147}" destId="{4EB54D1E-ACFA-42C2-B033-C0606913127E}" srcOrd="0" destOrd="0" presId="urn:microsoft.com/office/officeart/2005/8/layout/target3"/>
    <dgm:cxn modelId="{20AF942E-C4A8-4963-818C-2C19606E183C}" type="presOf" srcId="{C67E09FD-3646-4E13-B958-F6693185EFBE}" destId="{08906826-9BA0-43DF-B476-212BA809EEB6}" srcOrd="0" destOrd="2" presId="urn:microsoft.com/office/officeart/2005/8/layout/target3"/>
    <dgm:cxn modelId="{13DC8D35-49C4-4026-B895-F6C5EF77DCAA}" type="presOf" srcId="{5FE399AF-C8EA-48B7-B52F-622AACC82B9C}" destId="{08906826-9BA0-43DF-B476-212BA809EEB6}" srcOrd="0" destOrd="0" presId="urn:microsoft.com/office/officeart/2005/8/layout/target3"/>
    <dgm:cxn modelId="{A77861D9-912C-4EF6-9D0D-4CDB091115D2}" type="presOf" srcId="{DA63C1B0-B997-4049-A0F9-C4F3756D59DC}" destId="{448C5532-5979-4BA7-8C5F-C3BDF58439E6}" srcOrd="0" destOrd="0" presId="urn:microsoft.com/office/officeart/2005/8/layout/target3"/>
    <dgm:cxn modelId="{21A2111D-08E9-4F92-82AA-03D0BB7DB720}" type="presOf" srcId="{ACF1EEB9-258B-49CF-8E84-63967A6EE0F2}" destId="{24F04F43-D1BA-46CA-ACBC-107FC0B93341}" srcOrd="0" destOrd="0" presId="urn:microsoft.com/office/officeart/2005/8/layout/target3"/>
    <dgm:cxn modelId="{89194EB5-D5E4-4C32-A4FF-395011B20039}" srcId="{DA63C1B0-B997-4049-A0F9-C4F3756D59DC}" destId="{30DF0463-1209-402E-8109-8911588846C3}" srcOrd="1" destOrd="0" parTransId="{5338E216-BF9F-40D4-A7FD-AE0E6886813D}" sibTransId="{2C8B0244-D4A2-4C39-B7FD-52DCEF266FFF}"/>
    <dgm:cxn modelId="{96C74ACB-3AD5-4553-822C-4DC3883FBDF4}" srcId="{ACF1EEB9-258B-49CF-8E84-63967A6EE0F2}" destId="{C67E09FD-3646-4E13-B958-F6693185EFBE}" srcOrd="2" destOrd="0" parTransId="{A34527BF-DA1D-47A7-A2ED-C651BE2B978D}" sibTransId="{6CB96BFE-9E77-4B10-81B4-281B5C91B5C8}"/>
    <dgm:cxn modelId="{53F4B973-9D07-46EA-8E32-4F01CA35C2AF}" type="presParOf" srcId="{B4743E16-0E18-429A-94A2-D0D976D73A2D}" destId="{A55880BF-E152-4B3B-B566-40330A50E198}" srcOrd="0" destOrd="0" presId="urn:microsoft.com/office/officeart/2005/8/layout/target3"/>
    <dgm:cxn modelId="{C1688256-4815-424B-9CED-6AA18D8FE679}" type="presParOf" srcId="{B4743E16-0E18-429A-94A2-D0D976D73A2D}" destId="{FC35A006-E1EB-46EA-AB87-C8FB7BE86700}" srcOrd="1" destOrd="0" presId="urn:microsoft.com/office/officeart/2005/8/layout/target3"/>
    <dgm:cxn modelId="{6E78CA31-C885-4475-954A-0151543A3743}" type="presParOf" srcId="{B4743E16-0E18-429A-94A2-D0D976D73A2D}" destId="{4EB54D1E-ACFA-42C2-B033-C0606913127E}" srcOrd="2" destOrd="0" presId="urn:microsoft.com/office/officeart/2005/8/layout/target3"/>
    <dgm:cxn modelId="{0E333888-58B5-4C87-AAB2-52094B412D01}" type="presParOf" srcId="{B4743E16-0E18-429A-94A2-D0D976D73A2D}" destId="{378B2A84-B986-47D8-A297-CC9DEDFF68FE}" srcOrd="3" destOrd="0" presId="urn:microsoft.com/office/officeart/2005/8/layout/target3"/>
    <dgm:cxn modelId="{18547BB9-AF83-4296-BAB3-2DB1A95CEE54}" type="presParOf" srcId="{B4743E16-0E18-429A-94A2-D0D976D73A2D}" destId="{F25ED106-593A-4CD7-B05E-7FA7C8CA6B90}" srcOrd="4" destOrd="0" presId="urn:microsoft.com/office/officeart/2005/8/layout/target3"/>
    <dgm:cxn modelId="{3A861B24-3154-4DC5-BD2A-651CE47DF7FE}" type="presParOf" srcId="{B4743E16-0E18-429A-94A2-D0D976D73A2D}" destId="{448C5532-5979-4BA7-8C5F-C3BDF58439E6}" srcOrd="5" destOrd="0" presId="urn:microsoft.com/office/officeart/2005/8/layout/target3"/>
    <dgm:cxn modelId="{6BCAD3D7-2938-4783-ACCD-9EDBE01B4295}" type="presParOf" srcId="{B4743E16-0E18-429A-94A2-D0D976D73A2D}" destId="{F988711E-AD0A-4A09-9161-AF4DBCB7B4B1}" srcOrd="6" destOrd="0" presId="urn:microsoft.com/office/officeart/2005/8/layout/target3"/>
    <dgm:cxn modelId="{CED46381-D31D-4E02-81E4-60937DE9E34E}" type="presParOf" srcId="{B4743E16-0E18-429A-94A2-D0D976D73A2D}" destId="{6E49ACD3-E7A5-4209-A544-825D69329B37}" srcOrd="7" destOrd="0" presId="urn:microsoft.com/office/officeart/2005/8/layout/target3"/>
    <dgm:cxn modelId="{B3982BC1-B9A8-4360-9456-854397D26549}" type="presParOf" srcId="{B4743E16-0E18-429A-94A2-D0D976D73A2D}" destId="{24F04F43-D1BA-46CA-ACBC-107FC0B93341}" srcOrd="8" destOrd="0" presId="urn:microsoft.com/office/officeart/2005/8/layout/target3"/>
    <dgm:cxn modelId="{00F1B099-FB77-4B31-ABB8-B26C67B13588}" type="presParOf" srcId="{B4743E16-0E18-429A-94A2-D0D976D73A2D}" destId="{657E75E2-8D8C-405C-9B31-47858DC97C71}" srcOrd="9" destOrd="0" presId="urn:microsoft.com/office/officeart/2005/8/layout/target3"/>
    <dgm:cxn modelId="{615A8204-DCFB-4B27-8347-B86A6474604C}" type="presParOf" srcId="{B4743E16-0E18-429A-94A2-D0D976D73A2D}" destId="{F99E8970-547D-4E41-A359-6134167327FE}" srcOrd="10" destOrd="0" presId="urn:microsoft.com/office/officeart/2005/8/layout/target3"/>
    <dgm:cxn modelId="{78857142-D2FA-4B5B-BB40-74E727FD7504}" type="presParOf" srcId="{B4743E16-0E18-429A-94A2-D0D976D73A2D}" destId="{EE7EF2AE-F176-4529-9BF9-6977006CF436}" srcOrd="11" destOrd="0" presId="urn:microsoft.com/office/officeart/2005/8/layout/target3"/>
    <dgm:cxn modelId="{314E1452-CBD9-459B-9A03-9297367D8E52}" type="presParOf" srcId="{B4743E16-0E18-429A-94A2-D0D976D73A2D}" destId="{579E2BA9-F991-4847-9C80-96BE0355DD7E}" srcOrd="12" destOrd="0" presId="urn:microsoft.com/office/officeart/2005/8/layout/target3"/>
    <dgm:cxn modelId="{D8A8590C-749C-4AFC-85D6-90200DB3883D}" type="presParOf" srcId="{B4743E16-0E18-429A-94A2-D0D976D73A2D}" destId="{E4FB3F3F-2BCF-47F0-8AF6-E950F9D3ADE6}" srcOrd="13" destOrd="0" presId="urn:microsoft.com/office/officeart/2005/8/layout/target3"/>
    <dgm:cxn modelId="{C7BAEE6E-D6F3-4225-975D-BE5739F8CEB8}" type="presParOf" srcId="{B4743E16-0E18-429A-94A2-D0D976D73A2D}" destId="{08906826-9BA0-43DF-B476-212BA809EEB6}" srcOrd="14" destOrd="0" presId="urn:microsoft.com/office/officeart/2005/8/layout/target3"/>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29.xml><?xml version="1.0" encoding="utf-8"?>
<dgm:dataModel xmlns:dgm="http://schemas.openxmlformats.org/drawingml/2006/diagram" xmlns:a="http://schemas.openxmlformats.org/drawingml/2006/main">
  <dgm:ptLst>
    <dgm:pt modelId="{8E07A5DF-01CE-4B80-927E-BBD92CB9DAC3}" type="doc">
      <dgm:prSet loTypeId="urn:microsoft.com/office/officeart/2005/8/layout/vList2" loCatId="list" qsTypeId="urn:microsoft.com/office/officeart/2005/8/quickstyle/simple1" qsCatId="simple" csTypeId="urn:microsoft.com/office/officeart/2005/8/colors/colorful3" csCatId="colorful"/>
      <dgm:spPr/>
      <dgm:t>
        <a:bodyPr/>
        <a:lstStyle/>
        <a:p>
          <a:endParaRPr lang="en-US"/>
        </a:p>
      </dgm:t>
    </dgm:pt>
    <dgm:pt modelId="{B7F9B4B8-F8A9-4B25-B535-8FE8D462CE96}">
      <dgm:prSet/>
      <dgm:spPr/>
      <dgm:t>
        <a:bodyPr/>
        <a:lstStyle/>
        <a:p>
          <a:pPr rtl="0"/>
          <a:r>
            <a:rPr lang="en-US" b="1" dirty="0" smtClean="0"/>
            <a:t>Tapping into the Story: Summarization</a:t>
          </a:r>
          <a:endParaRPr lang="en-US" b="1" dirty="0"/>
        </a:p>
      </dgm:t>
    </dgm:pt>
    <dgm:pt modelId="{60205D69-32F1-4B5C-A3B1-1CB154A4F629}" type="parTrans" cxnId="{D3647ECA-C995-40D3-BC0A-68EF545595C3}">
      <dgm:prSet/>
      <dgm:spPr/>
      <dgm:t>
        <a:bodyPr/>
        <a:lstStyle/>
        <a:p>
          <a:endParaRPr lang="en-US"/>
        </a:p>
      </dgm:t>
    </dgm:pt>
    <dgm:pt modelId="{17E9F2EF-9FAD-4D98-BCCE-0E40BC07A7BE}" type="sibTrans" cxnId="{D3647ECA-C995-40D3-BC0A-68EF545595C3}">
      <dgm:prSet/>
      <dgm:spPr/>
      <dgm:t>
        <a:bodyPr/>
        <a:lstStyle/>
        <a:p>
          <a:endParaRPr lang="en-US"/>
        </a:p>
      </dgm:t>
    </dgm:pt>
    <dgm:pt modelId="{7F034A79-34AD-41CC-AB81-42A9D3421291}" type="pres">
      <dgm:prSet presAssocID="{8E07A5DF-01CE-4B80-927E-BBD92CB9DAC3}" presName="linear" presStyleCnt="0">
        <dgm:presLayoutVars>
          <dgm:animLvl val="lvl"/>
          <dgm:resizeHandles val="exact"/>
        </dgm:presLayoutVars>
      </dgm:prSet>
      <dgm:spPr/>
      <dgm:t>
        <a:bodyPr/>
        <a:lstStyle/>
        <a:p>
          <a:endParaRPr lang="en-US"/>
        </a:p>
      </dgm:t>
    </dgm:pt>
    <dgm:pt modelId="{BC0ED16B-10FC-49FD-ABA5-5C29483C45FD}" type="pres">
      <dgm:prSet presAssocID="{B7F9B4B8-F8A9-4B25-B535-8FE8D462CE96}" presName="parentText" presStyleLbl="node1" presStyleIdx="0" presStyleCnt="1">
        <dgm:presLayoutVars>
          <dgm:chMax val="0"/>
          <dgm:bulletEnabled val="1"/>
        </dgm:presLayoutVars>
      </dgm:prSet>
      <dgm:spPr/>
      <dgm:t>
        <a:bodyPr/>
        <a:lstStyle/>
        <a:p>
          <a:endParaRPr lang="en-US"/>
        </a:p>
      </dgm:t>
    </dgm:pt>
  </dgm:ptLst>
  <dgm:cxnLst>
    <dgm:cxn modelId="{266F3B4E-73D4-4054-B00E-DEE3F6249B04}" type="presOf" srcId="{B7F9B4B8-F8A9-4B25-B535-8FE8D462CE96}" destId="{BC0ED16B-10FC-49FD-ABA5-5C29483C45FD}" srcOrd="0" destOrd="0" presId="urn:microsoft.com/office/officeart/2005/8/layout/vList2"/>
    <dgm:cxn modelId="{EA40E7F0-0025-49D4-B71B-FB449CAE607E}" type="presOf" srcId="{8E07A5DF-01CE-4B80-927E-BBD92CB9DAC3}" destId="{7F034A79-34AD-41CC-AB81-42A9D3421291}" srcOrd="0" destOrd="0" presId="urn:microsoft.com/office/officeart/2005/8/layout/vList2"/>
    <dgm:cxn modelId="{D3647ECA-C995-40D3-BC0A-68EF545595C3}" srcId="{8E07A5DF-01CE-4B80-927E-BBD92CB9DAC3}" destId="{B7F9B4B8-F8A9-4B25-B535-8FE8D462CE96}" srcOrd="0" destOrd="0" parTransId="{60205D69-32F1-4B5C-A3B1-1CB154A4F629}" sibTransId="{17E9F2EF-9FAD-4D98-BCCE-0E40BC07A7BE}"/>
    <dgm:cxn modelId="{7B896CE9-306A-45A9-BB5C-D58FA15A0559}" type="presParOf" srcId="{7F034A79-34AD-41CC-AB81-42A9D3421291}" destId="{BC0ED16B-10FC-49FD-ABA5-5C29483C45FD}" srcOrd="0" destOrd="0" presId="urn:microsoft.com/office/officeart/2005/8/layout/vList2"/>
  </dgm:cxnLst>
  <dgm:bg/>
  <dgm:whole/>
  <dgm:extLst>
    <a:ext uri="http://schemas.microsoft.com/office/drawing/2008/diagram">
      <dsp:dataModelExt xmlns=""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61D8518-3B49-4D9A-925F-B62BE52237B8}" type="doc">
      <dgm:prSet loTypeId="urn:microsoft.com/office/officeart/2005/8/layout/vList2" loCatId="list" qsTypeId="urn:microsoft.com/office/officeart/2005/8/quickstyle/3d1" qsCatId="3D" csTypeId="urn:microsoft.com/office/officeart/2005/8/colors/colorful2" csCatId="colorful" phldr="1"/>
      <dgm:spPr/>
      <dgm:t>
        <a:bodyPr/>
        <a:lstStyle/>
        <a:p>
          <a:endParaRPr lang="en-US"/>
        </a:p>
      </dgm:t>
    </dgm:pt>
    <dgm:pt modelId="{B1732D29-4707-4788-88E0-CE989B42A106}">
      <dgm:prSet custT="1"/>
      <dgm:spPr/>
      <dgm:t>
        <a:bodyPr/>
        <a:lstStyle/>
        <a:p>
          <a:pPr rtl="0"/>
          <a:r>
            <a:rPr lang="en-US" sz="2400" dirty="0" smtClean="0"/>
            <a:t>1. </a:t>
          </a:r>
          <a:r>
            <a:rPr lang="en-US" sz="2400" b="1" dirty="0" smtClean="0"/>
            <a:t>BUILD RAPPORTAND SET EXPECTATIONS </a:t>
          </a:r>
          <a:endParaRPr lang="en-US" sz="2400" dirty="0"/>
        </a:p>
      </dgm:t>
    </dgm:pt>
    <dgm:pt modelId="{AA8571A2-F003-48D9-AF07-E115C0107695}" type="parTrans" cxnId="{CB469A95-634B-4939-85DE-C693BB8A1ACC}">
      <dgm:prSet/>
      <dgm:spPr/>
      <dgm:t>
        <a:bodyPr/>
        <a:lstStyle/>
        <a:p>
          <a:endParaRPr lang="en-US"/>
        </a:p>
      </dgm:t>
    </dgm:pt>
    <dgm:pt modelId="{D74D9E39-4EF3-4D34-A185-00875E8757E2}" type="sibTrans" cxnId="{CB469A95-634B-4939-85DE-C693BB8A1ACC}">
      <dgm:prSet/>
      <dgm:spPr/>
      <dgm:t>
        <a:bodyPr/>
        <a:lstStyle/>
        <a:p>
          <a:endParaRPr lang="en-US"/>
        </a:p>
      </dgm:t>
    </dgm:pt>
    <dgm:pt modelId="{DD1BBAD1-0B6F-4FA2-A48F-8628FB70299B}">
      <dgm:prSet custT="1"/>
      <dgm:spPr/>
      <dgm:t>
        <a:bodyPr/>
        <a:lstStyle/>
        <a:p>
          <a:pPr rtl="0"/>
          <a:r>
            <a:rPr lang="en-US" sz="2100" dirty="0" smtClean="0"/>
            <a:t>2. </a:t>
          </a:r>
          <a:r>
            <a:rPr lang="en-US" sz="2800" b="1" dirty="0" smtClean="0"/>
            <a:t>TAP INTO THE REAL STORY by LISTENING GENUINELY</a:t>
          </a:r>
        </a:p>
        <a:p>
          <a:pPr rtl="0"/>
          <a:endParaRPr lang="en-US" sz="1600" i="1" dirty="0"/>
        </a:p>
      </dgm:t>
    </dgm:pt>
    <dgm:pt modelId="{701B4018-C27E-4361-AF19-C7C8B878FACF}" type="parTrans" cxnId="{36F2AA5B-8023-4625-92C2-1F5C506A1923}">
      <dgm:prSet/>
      <dgm:spPr/>
      <dgm:t>
        <a:bodyPr/>
        <a:lstStyle/>
        <a:p>
          <a:endParaRPr lang="en-US"/>
        </a:p>
      </dgm:t>
    </dgm:pt>
    <dgm:pt modelId="{52576702-07F1-4C8E-A822-5ED569B1BA78}" type="sibTrans" cxnId="{36F2AA5B-8023-4625-92C2-1F5C506A1923}">
      <dgm:prSet/>
      <dgm:spPr/>
      <dgm:t>
        <a:bodyPr/>
        <a:lstStyle/>
        <a:p>
          <a:endParaRPr lang="en-US"/>
        </a:p>
      </dgm:t>
    </dgm:pt>
    <dgm:pt modelId="{00ED0D2A-CCAB-4C1A-A77B-AA839D31218C}">
      <dgm:prSet custT="1"/>
      <dgm:spPr/>
      <dgm:t>
        <a:bodyPr/>
        <a:lstStyle/>
        <a:p>
          <a:pPr rtl="0"/>
          <a:r>
            <a:rPr lang="en-US" sz="1900" dirty="0" smtClean="0"/>
            <a:t>3. </a:t>
          </a:r>
          <a:r>
            <a:rPr lang="en-US" sz="1900" b="1" dirty="0" smtClean="0"/>
            <a:t>SUMMARIZE AND CONCLUDE  </a:t>
          </a:r>
        </a:p>
        <a:p>
          <a:pPr rtl="0"/>
          <a:r>
            <a:rPr lang="en-US" sz="1600" i="1" dirty="0" smtClean="0"/>
            <a:t>SET EXPECTATIONS OF THE NEXT STEPS CLEARLY</a:t>
          </a:r>
          <a:endParaRPr lang="en-US" sz="1600" i="1" dirty="0"/>
        </a:p>
      </dgm:t>
    </dgm:pt>
    <dgm:pt modelId="{DACF852F-1DEE-4435-AA48-69F9F3AB4197}" type="parTrans" cxnId="{DA2AA9DA-1E6E-4622-A43B-CAEA9B71FE0C}">
      <dgm:prSet/>
      <dgm:spPr/>
      <dgm:t>
        <a:bodyPr/>
        <a:lstStyle/>
        <a:p>
          <a:endParaRPr lang="en-US"/>
        </a:p>
      </dgm:t>
    </dgm:pt>
    <dgm:pt modelId="{AF8A1F10-B69A-450D-88BF-9795A064E648}" type="sibTrans" cxnId="{DA2AA9DA-1E6E-4622-A43B-CAEA9B71FE0C}">
      <dgm:prSet/>
      <dgm:spPr/>
      <dgm:t>
        <a:bodyPr/>
        <a:lstStyle/>
        <a:p>
          <a:endParaRPr lang="en-US"/>
        </a:p>
      </dgm:t>
    </dgm:pt>
    <dgm:pt modelId="{1292B859-0015-47DF-87B7-E2649B6903C4}" type="pres">
      <dgm:prSet presAssocID="{D61D8518-3B49-4D9A-925F-B62BE52237B8}" presName="linear" presStyleCnt="0">
        <dgm:presLayoutVars>
          <dgm:animLvl val="lvl"/>
          <dgm:resizeHandles val="exact"/>
        </dgm:presLayoutVars>
      </dgm:prSet>
      <dgm:spPr/>
      <dgm:t>
        <a:bodyPr/>
        <a:lstStyle/>
        <a:p>
          <a:endParaRPr lang="en-US"/>
        </a:p>
      </dgm:t>
    </dgm:pt>
    <dgm:pt modelId="{B4C10145-633D-4B2F-8786-A61963BDD803}" type="pres">
      <dgm:prSet presAssocID="{B1732D29-4707-4788-88E0-CE989B42A106}" presName="parentText" presStyleLbl="node1" presStyleIdx="0" presStyleCnt="3" custLinFactY="-1773" custLinFactNeighborY="-100000">
        <dgm:presLayoutVars>
          <dgm:chMax val="0"/>
          <dgm:bulletEnabled val="1"/>
        </dgm:presLayoutVars>
      </dgm:prSet>
      <dgm:spPr/>
      <dgm:t>
        <a:bodyPr/>
        <a:lstStyle/>
        <a:p>
          <a:endParaRPr lang="en-US"/>
        </a:p>
      </dgm:t>
    </dgm:pt>
    <dgm:pt modelId="{D7DF9FA8-3B1A-44A8-A796-44DEBF09A089}" type="pres">
      <dgm:prSet presAssocID="{D74D9E39-4EF3-4D34-A185-00875E8757E2}" presName="spacer" presStyleCnt="0"/>
      <dgm:spPr/>
    </dgm:pt>
    <dgm:pt modelId="{75F78717-6804-4C83-BDF4-1EBE3516DA13}" type="pres">
      <dgm:prSet presAssocID="{DD1BBAD1-0B6F-4FA2-A48F-8628FB70299B}" presName="parentText" presStyleLbl="node1" presStyleIdx="1" presStyleCnt="3">
        <dgm:presLayoutVars>
          <dgm:chMax val="0"/>
          <dgm:bulletEnabled val="1"/>
        </dgm:presLayoutVars>
      </dgm:prSet>
      <dgm:spPr/>
      <dgm:t>
        <a:bodyPr/>
        <a:lstStyle/>
        <a:p>
          <a:endParaRPr lang="en-US"/>
        </a:p>
      </dgm:t>
    </dgm:pt>
    <dgm:pt modelId="{E8DDAE69-EC97-4C69-9128-1499174EA0E0}" type="pres">
      <dgm:prSet presAssocID="{52576702-07F1-4C8E-A822-5ED569B1BA78}" presName="spacer" presStyleCnt="0"/>
      <dgm:spPr/>
    </dgm:pt>
    <dgm:pt modelId="{EB4A269D-3389-4E28-A469-36F34C1F1D6E}" type="pres">
      <dgm:prSet presAssocID="{00ED0D2A-CCAB-4C1A-A77B-AA839D31218C}" presName="parentText" presStyleLbl="node1" presStyleIdx="2" presStyleCnt="3">
        <dgm:presLayoutVars>
          <dgm:chMax val="0"/>
          <dgm:bulletEnabled val="1"/>
        </dgm:presLayoutVars>
      </dgm:prSet>
      <dgm:spPr/>
      <dgm:t>
        <a:bodyPr/>
        <a:lstStyle/>
        <a:p>
          <a:endParaRPr lang="en-US"/>
        </a:p>
      </dgm:t>
    </dgm:pt>
  </dgm:ptLst>
  <dgm:cxnLst>
    <dgm:cxn modelId="{36F2AA5B-8023-4625-92C2-1F5C506A1923}" srcId="{D61D8518-3B49-4D9A-925F-B62BE52237B8}" destId="{DD1BBAD1-0B6F-4FA2-A48F-8628FB70299B}" srcOrd="1" destOrd="0" parTransId="{701B4018-C27E-4361-AF19-C7C8B878FACF}" sibTransId="{52576702-07F1-4C8E-A822-5ED569B1BA78}"/>
    <dgm:cxn modelId="{CB469A95-634B-4939-85DE-C693BB8A1ACC}" srcId="{D61D8518-3B49-4D9A-925F-B62BE52237B8}" destId="{B1732D29-4707-4788-88E0-CE989B42A106}" srcOrd="0" destOrd="0" parTransId="{AA8571A2-F003-48D9-AF07-E115C0107695}" sibTransId="{D74D9E39-4EF3-4D34-A185-00875E8757E2}"/>
    <dgm:cxn modelId="{42435F66-4FC7-4C07-818A-B33AAC7BC13F}" type="presOf" srcId="{D61D8518-3B49-4D9A-925F-B62BE52237B8}" destId="{1292B859-0015-47DF-87B7-E2649B6903C4}" srcOrd="0" destOrd="0" presId="urn:microsoft.com/office/officeart/2005/8/layout/vList2"/>
    <dgm:cxn modelId="{5485320B-8EA6-450A-8355-5E9035075505}" type="presOf" srcId="{B1732D29-4707-4788-88E0-CE989B42A106}" destId="{B4C10145-633D-4B2F-8786-A61963BDD803}" srcOrd="0" destOrd="0" presId="urn:microsoft.com/office/officeart/2005/8/layout/vList2"/>
    <dgm:cxn modelId="{B3FB952C-2C9D-4A17-BCDF-C144C1F4D92C}" type="presOf" srcId="{00ED0D2A-CCAB-4C1A-A77B-AA839D31218C}" destId="{EB4A269D-3389-4E28-A469-36F34C1F1D6E}" srcOrd="0" destOrd="0" presId="urn:microsoft.com/office/officeart/2005/8/layout/vList2"/>
    <dgm:cxn modelId="{9EFF1E3A-12F4-40C0-AAF9-2D7558F8B807}" type="presOf" srcId="{DD1BBAD1-0B6F-4FA2-A48F-8628FB70299B}" destId="{75F78717-6804-4C83-BDF4-1EBE3516DA13}" srcOrd="0" destOrd="0" presId="urn:microsoft.com/office/officeart/2005/8/layout/vList2"/>
    <dgm:cxn modelId="{DA2AA9DA-1E6E-4622-A43B-CAEA9B71FE0C}" srcId="{D61D8518-3B49-4D9A-925F-B62BE52237B8}" destId="{00ED0D2A-CCAB-4C1A-A77B-AA839D31218C}" srcOrd="2" destOrd="0" parTransId="{DACF852F-1DEE-4435-AA48-69F9F3AB4197}" sibTransId="{AF8A1F10-B69A-450D-88BF-9795A064E648}"/>
    <dgm:cxn modelId="{E9C64B34-E0F4-4853-87AC-C6CBFCE27C13}" type="presParOf" srcId="{1292B859-0015-47DF-87B7-E2649B6903C4}" destId="{B4C10145-633D-4B2F-8786-A61963BDD803}" srcOrd="0" destOrd="0" presId="urn:microsoft.com/office/officeart/2005/8/layout/vList2"/>
    <dgm:cxn modelId="{ECF908EF-C90F-425C-B3E5-4822CC3764A7}" type="presParOf" srcId="{1292B859-0015-47DF-87B7-E2649B6903C4}" destId="{D7DF9FA8-3B1A-44A8-A796-44DEBF09A089}" srcOrd="1" destOrd="0" presId="urn:microsoft.com/office/officeart/2005/8/layout/vList2"/>
    <dgm:cxn modelId="{205695E5-9044-433A-A5C7-D4AD564E1954}" type="presParOf" srcId="{1292B859-0015-47DF-87B7-E2649B6903C4}" destId="{75F78717-6804-4C83-BDF4-1EBE3516DA13}" srcOrd="2" destOrd="0" presId="urn:microsoft.com/office/officeart/2005/8/layout/vList2"/>
    <dgm:cxn modelId="{39E2422F-9AAE-41E3-BC1E-BF61886A9172}" type="presParOf" srcId="{1292B859-0015-47DF-87B7-E2649B6903C4}" destId="{E8DDAE69-EC97-4C69-9128-1499174EA0E0}" srcOrd="3" destOrd="0" presId="urn:microsoft.com/office/officeart/2005/8/layout/vList2"/>
    <dgm:cxn modelId="{AA03F23D-D378-4A09-BA19-85A11121D3C4}" type="presParOf" srcId="{1292B859-0015-47DF-87B7-E2649B6903C4}" destId="{EB4A269D-3389-4E28-A469-36F34C1F1D6E}" srcOrd="4" destOrd="0" presId="urn:microsoft.com/office/officeart/2005/8/layout/vList2"/>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30.xml><?xml version="1.0" encoding="utf-8"?>
<dgm:dataModel xmlns:dgm="http://schemas.openxmlformats.org/drawingml/2006/diagram" xmlns:a="http://schemas.openxmlformats.org/drawingml/2006/main">
  <dgm:ptLst>
    <dgm:pt modelId="{6946AC2C-B1B8-4447-A570-1E9CEDE75DB5}"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DD459B28-2CBF-496F-9BAA-9EAC976F6929}">
      <dgm:prSet/>
      <dgm:spPr/>
      <dgm:t>
        <a:bodyPr/>
        <a:lstStyle/>
        <a:p>
          <a:pPr rtl="0"/>
          <a:r>
            <a:rPr lang="en-US" dirty="0" smtClean="0"/>
            <a:t>“Courageous listening [to stories] is a form of shared responsibility. As such, it requires and encourages empowerment and ownership of results. It is an acknowledgment of equality and tangible evidence of respect and caring. The highest form of listening is one in which we care enough to discover what is not working in someone else’s life, and in exchange for their willingness to do the same for us, communicate our open, honest, caring, humble, respectful assessment of how they might become even better at doing what they want to do, and being more authentically who they already are.”</a:t>
          </a:r>
          <a:endParaRPr lang="en-US" dirty="0"/>
        </a:p>
      </dgm:t>
    </dgm:pt>
    <dgm:pt modelId="{162D495E-C246-4576-9725-3200BC96528F}" type="parTrans" cxnId="{71FBC81F-69D9-4D2F-8215-B0CC5F3A960B}">
      <dgm:prSet/>
      <dgm:spPr/>
      <dgm:t>
        <a:bodyPr/>
        <a:lstStyle/>
        <a:p>
          <a:endParaRPr lang="en-US"/>
        </a:p>
      </dgm:t>
    </dgm:pt>
    <dgm:pt modelId="{720F4D13-6447-4C96-AF39-11E402E0A48D}" type="sibTrans" cxnId="{71FBC81F-69D9-4D2F-8215-B0CC5F3A960B}">
      <dgm:prSet/>
      <dgm:spPr/>
      <dgm:t>
        <a:bodyPr/>
        <a:lstStyle/>
        <a:p>
          <a:endParaRPr lang="en-US"/>
        </a:p>
      </dgm:t>
    </dgm:pt>
    <dgm:pt modelId="{FBEBA650-9117-41E0-87E6-6490EA207094}" type="pres">
      <dgm:prSet presAssocID="{6946AC2C-B1B8-4447-A570-1E9CEDE75DB5}" presName="linear" presStyleCnt="0">
        <dgm:presLayoutVars>
          <dgm:animLvl val="lvl"/>
          <dgm:resizeHandles val="exact"/>
        </dgm:presLayoutVars>
      </dgm:prSet>
      <dgm:spPr/>
      <dgm:t>
        <a:bodyPr/>
        <a:lstStyle/>
        <a:p>
          <a:endParaRPr lang="en-US"/>
        </a:p>
      </dgm:t>
    </dgm:pt>
    <dgm:pt modelId="{F9F164C6-E838-4428-BD70-690A2D7491E4}" type="pres">
      <dgm:prSet presAssocID="{DD459B28-2CBF-496F-9BAA-9EAC976F6929}" presName="parentText" presStyleLbl="node1" presStyleIdx="0" presStyleCnt="1">
        <dgm:presLayoutVars>
          <dgm:chMax val="0"/>
          <dgm:bulletEnabled val="1"/>
        </dgm:presLayoutVars>
      </dgm:prSet>
      <dgm:spPr/>
      <dgm:t>
        <a:bodyPr/>
        <a:lstStyle/>
        <a:p>
          <a:endParaRPr lang="en-US"/>
        </a:p>
      </dgm:t>
    </dgm:pt>
  </dgm:ptLst>
  <dgm:cxnLst>
    <dgm:cxn modelId="{9316FD2C-DBB1-4E03-BF06-6C6E114E269F}" type="presOf" srcId="{DD459B28-2CBF-496F-9BAA-9EAC976F6929}" destId="{F9F164C6-E838-4428-BD70-690A2D7491E4}" srcOrd="0" destOrd="0" presId="urn:microsoft.com/office/officeart/2005/8/layout/vList2"/>
    <dgm:cxn modelId="{839D196D-CA8C-47E9-8373-9E599382E5DF}" type="presOf" srcId="{6946AC2C-B1B8-4447-A570-1E9CEDE75DB5}" destId="{FBEBA650-9117-41E0-87E6-6490EA207094}" srcOrd="0" destOrd="0" presId="urn:microsoft.com/office/officeart/2005/8/layout/vList2"/>
    <dgm:cxn modelId="{71FBC81F-69D9-4D2F-8215-B0CC5F3A960B}" srcId="{6946AC2C-B1B8-4447-A570-1E9CEDE75DB5}" destId="{DD459B28-2CBF-496F-9BAA-9EAC976F6929}" srcOrd="0" destOrd="0" parTransId="{162D495E-C246-4576-9725-3200BC96528F}" sibTransId="{720F4D13-6447-4C96-AF39-11E402E0A48D}"/>
    <dgm:cxn modelId="{57D67334-3D21-4008-B4E3-A3798415BCBF}" type="presParOf" srcId="{FBEBA650-9117-41E0-87E6-6490EA207094}" destId="{F9F164C6-E838-4428-BD70-690A2D7491E4}" srcOrd="0" destOrd="0" presId="urn:microsoft.com/office/officeart/2005/8/layout/vList2"/>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90B3A16-65A0-443D-8DA1-1E7C6BB0E6AA}" type="doc">
      <dgm:prSet loTypeId="urn:microsoft.com/office/officeart/2005/8/layout/vList2" loCatId="list" qsTypeId="urn:microsoft.com/office/officeart/2005/8/quickstyle/3d2" qsCatId="3D" csTypeId="urn:microsoft.com/office/officeart/2005/8/colors/accent0_3" csCatId="mainScheme"/>
      <dgm:spPr/>
      <dgm:t>
        <a:bodyPr/>
        <a:lstStyle/>
        <a:p>
          <a:endParaRPr lang="en-US"/>
        </a:p>
      </dgm:t>
    </dgm:pt>
    <dgm:pt modelId="{A4E7866F-6620-47D1-9595-47244AE42795}">
      <dgm:prSet/>
      <dgm:spPr/>
      <dgm:t>
        <a:bodyPr/>
        <a:lstStyle/>
        <a:p>
          <a:pPr algn="ctr" rtl="0"/>
          <a:r>
            <a:rPr lang="en-US" b="1" dirty="0" smtClean="0"/>
            <a:t>Getting to the REAL Story </a:t>
          </a:r>
          <a:br>
            <a:rPr lang="en-US" b="1" dirty="0" smtClean="0"/>
          </a:br>
          <a:r>
            <a:rPr lang="en-US" b="1" dirty="0" smtClean="0"/>
            <a:t>3 STEP PROCESS</a:t>
          </a:r>
          <a:endParaRPr lang="en-US" b="1" dirty="0"/>
        </a:p>
      </dgm:t>
    </dgm:pt>
    <dgm:pt modelId="{75481A28-B72D-4759-984F-43054CB10FA5}" type="parTrans" cxnId="{037A6F85-70A3-46AE-9FAF-222D204B1F60}">
      <dgm:prSet/>
      <dgm:spPr/>
      <dgm:t>
        <a:bodyPr/>
        <a:lstStyle/>
        <a:p>
          <a:endParaRPr lang="en-US"/>
        </a:p>
      </dgm:t>
    </dgm:pt>
    <dgm:pt modelId="{741EB93A-53E0-49A0-A87B-1DB7EFBF1299}" type="sibTrans" cxnId="{037A6F85-70A3-46AE-9FAF-222D204B1F60}">
      <dgm:prSet/>
      <dgm:spPr/>
      <dgm:t>
        <a:bodyPr/>
        <a:lstStyle/>
        <a:p>
          <a:endParaRPr lang="en-US"/>
        </a:p>
      </dgm:t>
    </dgm:pt>
    <dgm:pt modelId="{E146AD44-5628-4A70-A910-F67B9518B999}" type="pres">
      <dgm:prSet presAssocID="{490B3A16-65A0-443D-8DA1-1E7C6BB0E6AA}" presName="linear" presStyleCnt="0">
        <dgm:presLayoutVars>
          <dgm:animLvl val="lvl"/>
          <dgm:resizeHandles val="exact"/>
        </dgm:presLayoutVars>
      </dgm:prSet>
      <dgm:spPr/>
      <dgm:t>
        <a:bodyPr/>
        <a:lstStyle/>
        <a:p>
          <a:endParaRPr lang="en-US"/>
        </a:p>
      </dgm:t>
    </dgm:pt>
    <dgm:pt modelId="{39E3D959-B09D-4D24-942B-1F620FBE8D34}" type="pres">
      <dgm:prSet presAssocID="{A4E7866F-6620-47D1-9595-47244AE42795}" presName="parentText" presStyleLbl="node1" presStyleIdx="0" presStyleCnt="1">
        <dgm:presLayoutVars>
          <dgm:chMax val="0"/>
          <dgm:bulletEnabled val="1"/>
        </dgm:presLayoutVars>
      </dgm:prSet>
      <dgm:spPr/>
      <dgm:t>
        <a:bodyPr/>
        <a:lstStyle/>
        <a:p>
          <a:endParaRPr lang="en-US"/>
        </a:p>
      </dgm:t>
    </dgm:pt>
  </dgm:ptLst>
  <dgm:cxnLst>
    <dgm:cxn modelId="{594B8904-BD38-4A0D-B0EC-D12649CE13A9}" type="presOf" srcId="{490B3A16-65A0-443D-8DA1-1E7C6BB0E6AA}" destId="{E146AD44-5628-4A70-A910-F67B9518B999}" srcOrd="0" destOrd="0" presId="urn:microsoft.com/office/officeart/2005/8/layout/vList2"/>
    <dgm:cxn modelId="{037A6F85-70A3-46AE-9FAF-222D204B1F60}" srcId="{490B3A16-65A0-443D-8DA1-1E7C6BB0E6AA}" destId="{A4E7866F-6620-47D1-9595-47244AE42795}" srcOrd="0" destOrd="0" parTransId="{75481A28-B72D-4759-984F-43054CB10FA5}" sibTransId="{741EB93A-53E0-49A0-A87B-1DB7EFBF1299}"/>
    <dgm:cxn modelId="{25474FE0-C613-4D47-A418-6D2EEF1454E7}" type="presOf" srcId="{A4E7866F-6620-47D1-9595-47244AE42795}" destId="{39E3D959-B09D-4D24-942B-1F620FBE8D34}" srcOrd="0" destOrd="0" presId="urn:microsoft.com/office/officeart/2005/8/layout/vList2"/>
    <dgm:cxn modelId="{5D7207B3-9E41-4972-9DB1-F5ED987F44C5}" type="presParOf" srcId="{E146AD44-5628-4A70-A910-F67B9518B999}" destId="{39E3D959-B09D-4D24-942B-1F620FBE8D34}" srcOrd="0" destOrd="0" presId="urn:microsoft.com/office/officeart/2005/8/layout/vList2"/>
  </dgm:cxnLst>
  <dgm:bg/>
  <dgm:whole/>
  <dgm:extLst>
    <a:ext uri="http://schemas.microsoft.com/office/drawing/2008/diagram">
      <dsp:dataModelExt xmlns="" xmlns:dsp="http://schemas.microsoft.com/office/drawing/2008/diagram" relId="rId12"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4453DAB-1D30-4B28-8CC2-64A65F1C163A}"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endParaRPr lang="en-US"/>
        </a:p>
      </dgm:t>
    </dgm:pt>
    <dgm:pt modelId="{F3AD63DE-CACD-4F48-89CF-DB9DBDB8BF52}">
      <dgm:prSet/>
      <dgm:spPr/>
      <dgm:t>
        <a:bodyPr/>
        <a:lstStyle/>
        <a:p>
          <a:pPr rtl="0"/>
          <a:r>
            <a:rPr lang="en-US" dirty="0" smtClean="0"/>
            <a:t>The Length of time you engage in Rapport building depends on the type of verbal preferences that the storyteller has.</a:t>
          </a:r>
          <a:endParaRPr lang="en-US" dirty="0"/>
        </a:p>
      </dgm:t>
    </dgm:pt>
    <dgm:pt modelId="{C59084E8-3B4F-47DD-8B7E-0D33F7B0BFF9}" type="parTrans" cxnId="{25A2F593-0471-4299-AF41-7682560A69ED}">
      <dgm:prSet/>
      <dgm:spPr/>
      <dgm:t>
        <a:bodyPr/>
        <a:lstStyle/>
        <a:p>
          <a:endParaRPr lang="en-US"/>
        </a:p>
      </dgm:t>
    </dgm:pt>
    <dgm:pt modelId="{9BCE843C-33AB-467F-B9C7-68B86D80C66E}" type="sibTrans" cxnId="{25A2F593-0471-4299-AF41-7682560A69ED}">
      <dgm:prSet/>
      <dgm:spPr/>
      <dgm:t>
        <a:bodyPr/>
        <a:lstStyle/>
        <a:p>
          <a:endParaRPr lang="en-US"/>
        </a:p>
      </dgm:t>
    </dgm:pt>
    <dgm:pt modelId="{91ADFAB4-7E1F-4CB0-AC3F-FC82F51778F8}">
      <dgm:prSet/>
      <dgm:spPr/>
      <dgm:t>
        <a:bodyPr/>
        <a:lstStyle/>
        <a:p>
          <a:pPr rtl="0"/>
          <a:r>
            <a:rPr lang="en-US" dirty="0" smtClean="0"/>
            <a:t>SOME PEOPLE WILL REQUIRE A LENGTHY RAPPORT PROCESS AND SOME PEOPLE MAY NOT REQUIRE MUCH TIME</a:t>
          </a:r>
          <a:endParaRPr lang="en-US" dirty="0"/>
        </a:p>
      </dgm:t>
    </dgm:pt>
    <dgm:pt modelId="{FFE5F118-DEA1-4DF5-A44B-CC78DE30829F}" type="parTrans" cxnId="{AE03FF29-BFA7-4427-AF13-EE2D2294F1ED}">
      <dgm:prSet/>
      <dgm:spPr/>
      <dgm:t>
        <a:bodyPr/>
        <a:lstStyle/>
        <a:p>
          <a:endParaRPr lang="en-US"/>
        </a:p>
      </dgm:t>
    </dgm:pt>
    <dgm:pt modelId="{8C47DAE2-0A6D-43BB-847B-DE2D900E6A48}" type="sibTrans" cxnId="{AE03FF29-BFA7-4427-AF13-EE2D2294F1ED}">
      <dgm:prSet/>
      <dgm:spPr/>
      <dgm:t>
        <a:bodyPr/>
        <a:lstStyle/>
        <a:p>
          <a:endParaRPr lang="en-US"/>
        </a:p>
      </dgm:t>
    </dgm:pt>
    <dgm:pt modelId="{AEED44C2-5107-4B97-ADE7-F3A40D23F090}" type="pres">
      <dgm:prSet presAssocID="{74453DAB-1D30-4B28-8CC2-64A65F1C163A}" presName="compositeShape" presStyleCnt="0">
        <dgm:presLayoutVars>
          <dgm:chMax val="7"/>
          <dgm:dir/>
          <dgm:resizeHandles val="exact"/>
        </dgm:presLayoutVars>
      </dgm:prSet>
      <dgm:spPr/>
      <dgm:t>
        <a:bodyPr/>
        <a:lstStyle/>
        <a:p>
          <a:endParaRPr lang="en-US"/>
        </a:p>
      </dgm:t>
    </dgm:pt>
    <dgm:pt modelId="{9730D6FD-F76E-49D5-845D-C1B6574B1B51}" type="pres">
      <dgm:prSet presAssocID="{F3AD63DE-CACD-4F48-89CF-DB9DBDB8BF52}" presName="circ1" presStyleLbl="vennNode1" presStyleIdx="0" presStyleCnt="2"/>
      <dgm:spPr/>
      <dgm:t>
        <a:bodyPr/>
        <a:lstStyle/>
        <a:p>
          <a:endParaRPr lang="en-US"/>
        </a:p>
      </dgm:t>
    </dgm:pt>
    <dgm:pt modelId="{6B8237F9-1642-4BE4-AB98-D978FCEBBEB7}" type="pres">
      <dgm:prSet presAssocID="{F3AD63DE-CACD-4F48-89CF-DB9DBDB8BF52}" presName="circ1Tx" presStyleLbl="revTx" presStyleIdx="0" presStyleCnt="0">
        <dgm:presLayoutVars>
          <dgm:chMax val="0"/>
          <dgm:chPref val="0"/>
          <dgm:bulletEnabled val="1"/>
        </dgm:presLayoutVars>
      </dgm:prSet>
      <dgm:spPr/>
      <dgm:t>
        <a:bodyPr/>
        <a:lstStyle/>
        <a:p>
          <a:endParaRPr lang="en-US"/>
        </a:p>
      </dgm:t>
    </dgm:pt>
    <dgm:pt modelId="{C6525E24-052C-45D8-B28A-B7F2BF70ECCF}" type="pres">
      <dgm:prSet presAssocID="{91ADFAB4-7E1F-4CB0-AC3F-FC82F51778F8}" presName="circ2" presStyleLbl="vennNode1" presStyleIdx="1" presStyleCnt="2"/>
      <dgm:spPr/>
      <dgm:t>
        <a:bodyPr/>
        <a:lstStyle/>
        <a:p>
          <a:endParaRPr lang="en-US"/>
        </a:p>
      </dgm:t>
    </dgm:pt>
    <dgm:pt modelId="{60252EBC-9A71-40EE-AAA6-A3E8335BEC4B}" type="pres">
      <dgm:prSet presAssocID="{91ADFAB4-7E1F-4CB0-AC3F-FC82F51778F8}" presName="circ2Tx" presStyleLbl="revTx" presStyleIdx="0" presStyleCnt="0">
        <dgm:presLayoutVars>
          <dgm:chMax val="0"/>
          <dgm:chPref val="0"/>
          <dgm:bulletEnabled val="1"/>
        </dgm:presLayoutVars>
      </dgm:prSet>
      <dgm:spPr/>
      <dgm:t>
        <a:bodyPr/>
        <a:lstStyle/>
        <a:p>
          <a:endParaRPr lang="en-US"/>
        </a:p>
      </dgm:t>
    </dgm:pt>
  </dgm:ptLst>
  <dgm:cxnLst>
    <dgm:cxn modelId="{E949BBAF-C9DC-43FE-A42A-C434463482F0}" type="presOf" srcId="{91ADFAB4-7E1F-4CB0-AC3F-FC82F51778F8}" destId="{C6525E24-052C-45D8-B28A-B7F2BF70ECCF}" srcOrd="0" destOrd="0" presId="urn:microsoft.com/office/officeart/2005/8/layout/venn1"/>
    <dgm:cxn modelId="{25A2F593-0471-4299-AF41-7682560A69ED}" srcId="{74453DAB-1D30-4B28-8CC2-64A65F1C163A}" destId="{F3AD63DE-CACD-4F48-89CF-DB9DBDB8BF52}" srcOrd="0" destOrd="0" parTransId="{C59084E8-3B4F-47DD-8B7E-0D33F7B0BFF9}" sibTransId="{9BCE843C-33AB-467F-B9C7-68B86D80C66E}"/>
    <dgm:cxn modelId="{84E31E23-C4E4-4843-923B-C6FCA89E1CCC}" type="presOf" srcId="{91ADFAB4-7E1F-4CB0-AC3F-FC82F51778F8}" destId="{60252EBC-9A71-40EE-AAA6-A3E8335BEC4B}" srcOrd="1" destOrd="0" presId="urn:microsoft.com/office/officeart/2005/8/layout/venn1"/>
    <dgm:cxn modelId="{60C98A75-D9F9-4AD4-96C4-E2D14AA33ECB}" type="presOf" srcId="{74453DAB-1D30-4B28-8CC2-64A65F1C163A}" destId="{AEED44C2-5107-4B97-ADE7-F3A40D23F090}" srcOrd="0" destOrd="0" presId="urn:microsoft.com/office/officeart/2005/8/layout/venn1"/>
    <dgm:cxn modelId="{AE03FF29-BFA7-4427-AF13-EE2D2294F1ED}" srcId="{74453DAB-1D30-4B28-8CC2-64A65F1C163A}" destId="{91ADFAB4-7E1F-4CB0-AC3F-FC82F51778F8}" srcOrd="1" destOrd="0" parTransId="{FFE5F118-DEA1-4DF5-A44B-CC78DE30829F}" sibTransId="{8C47DAE2-0A6D-43BB-847B-DE2D900E6A48}"/>
    <dgm:cxn modelId="{3A327F0C-D54F-4CDD-8F36-2018EE49D749}" type="presOf" srcId="{F3AD63DE-CACD-4F48-89CF-DB9DBDB8BF52}" destId="{9730D6FD-F76E-49D5-845D-C1B6574B1B51}" srcOrd="0" destOrd="0" presId="urn:microsoft.com/office/officeart/2005/8/layout/venn1"/>
    <dgm:cxn modelId="{62062806-7BD1-4768-8C32-3691996CE2AB}" type="presOf" srcId="{F3AD63DE-CACD-4F48-89CF-DB9DBDB8BF52}" destId="{6B8237F9-1642-4BE4-AB98-D978FCEBBEB7}" srcOrd="1" destOrd="0" presId="urn:microsoft.com/office/officeart/2005/8/layout/venn1"/>
    <dgm:cxn modelId="{5519393E-B48B-4053-91F4-114D5BF8EBD8}" type="presParOf" srcId="{AEED44C2-5107-4B97-ADE7-F3A40D23F090}" destId="{9730D6FD-F76E-49D5-845D-C1B6574B1B51}" srcOrd="0" destOrd="0" presId="urn:microsoft.com/office/officeart/2005/8/layout/venn1"/>
    <dgm:cxn modelId="{2700C182-47DA-47DF-AB93-60253151BC1B}" type="presParOf" srcId="{AEED44C2-5107-4B97-ADE7-F3A40D23F090}" destId="{6B8237F9-1642-4BE4-AB98-D978FCEBBEB7}" srcOrd="1" destOrd="0" presId="urn:microsoft.com/office/officeart/2005/8/layout/venn1"/>
    <dgm:cxn modelId="{4236C564-D1D6-4DA8-9581-C87F523E365A}" type="presParOf" srcId="{AEED44C2-5107-4B97-ADE7-F3A40D23F090}" destId="{C6525E24-052C-45D8-B28A-B7F2BF70ECCF}" srcOrd="2" destOrd="0" presId="urn:microsoft.com/office/officeart/2005/8/layout/venn1"/>
    <dgm:cxn modelId="{48655B26-70AE-4A23-ABFA-C61688A3D69D}" type="presParOf" srcId="{AEED44C2-5107-4B97-ADE7-F3A40D23F090}" destId="{60252EBC-9A71-40EE-AAA6-A3E8335BEC4B}" srcOrd="3" destOrd="0" presId="urn:microsoft.com/office/officeart/2005/8/layout/venn1"/>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A00E70E-1FF5-4FD6-8AA1-C006BFEE8B49}"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3CAEF4BB-CE23-46C3-B40F-AED61AC383C9}">
      <dgm:prSet/>
      <dgm:spPr/>
      <dgm:t>
        <a:bodyPr/>
        <a:lstStyle/>
        <a:p>
          <a:pPr rtl="0"/>
          <a:r>
            <a:rPr lang="en-US" b="1" dirty="0" smtClean="0"/>
            <a:t>Step ONE Rapport Building </a:t>
          </a:r>
          <a:endParaRPr lang="en-US" b="1" dirty="0"/>
        </a:p>
      </dgm:t>
    </dgm:pt>
    <dgm:pt modelId="{C5B972B0-89C4-4CFA-A971-3E6EBFEF308F}" type="parTrans" cxnId="{2E6E11E1-95EC-4E33-83CC-589FA1BC4C8E}">
      <dgm:prSet/>
      <dgm:spPr/>
      <dgm:t>
        <a:bodyPr/>
        <a:lstStyle/>
        <a:p>
          <a:endParaRPr lang="en-US"/>
        </a:p>
      </dgm:t>
    </dgm:pt>
    <dgm:pt modelId="{79BD0DD5-D229-4DBF-8398-8E3958C7B833}" type="sibTrans" cxnId="{2E6E11E1-95EC-4E33-83CC-589FA1BC4C8E}">
      <dgm:prSet/>
      <dgm:spPr/>
      <dgm:t>
        <a:bodyPr/>
        <a:lstStyle/>
        <a:p>
          <a:endParaRPr lang="en-US"/>
        </a:p>
      </dgm:t>
    </dgm:pt>
    <dgm:pt modelId="{B5949702-1188-441D-A957-7C17D1ABF978}" type="pres">
      <dgm:prSet presAssocID="{BA00E70E-1FF5-4FD6-8AA1-C006BFEE8B49}" presName="linear" presStyleCnt="0">
        <dgm:presLayoutVars>
          <dgm:animLvl val="lvl"/>
          <dgm:resizeHandles val="exact"/>
        </dgm:presLayoutVars>
      </dgm:prSet>
      <dgm:spPr/>
      <dgm:t>
        <a:bodyPr/>
        <a:lstStyle/>
        <a:p>
          <a:endParaRPr lang="en-US"/>
        </a:p>
      </dgm:t>
    </dgm:pt>
    <dgm:pt modelId="{7A7798A2-8BD7-422C-AE46-A70B222A87C4}" type="pres">
      <dgm:prSet presAssocID="{3CAEF4BB-CE23-46C3-B40F-AED61AC383C9}" presName="parentText" presStyleLbl="node1" presStyleIdx="0" presStyleCnt="1">
        <dgm:presLayoutVars>
          <dgm:chMax val="0"/>
          <dgm:bulletEnabled val="1"/>
        </dgm:presLayoutVars>
      </dgm:prSet>
      <dgm:spPr/>
      <dgm:t>
        <a:bodyPr/>
        <a:lstStyle/>
        <a:p>
          <a:endParaRPr lang="en-US"/>
        </a:p>
      </dgm:t>
    </dgm:pt>
  </dgm:ptLst>
  <dgm:cxnLst>
    <dgm:cxn modelId="{6EF6B8F2-767B-4AE1-AA18-AA5498ED150E}" type="presOf" srcId="{BA00E70E-1FF5-4FD6-8AA1-C006BFEE8B49}" destId="{B5949702-1188-441D-A957-7C17D1ABF978}" srcOrd="0" destOrd="0" presId="urn:microsoft.com/office/officeart/2005/8/layout/vList2"/>
    <dgm:cxn modelId="{2E6E11E1-95EC-4E33-83CC-589FA1BC4C8E}" srcId="{BA00E70E-1FF5-4FD6-8AA1-C006BFEE8B49}" destId="{3CAEF4BB-CE23-46C3-B40F-AED61AC383C9}" srcOrd="0" destOrd="0" parTransId="{C5B972B0-89C4-4CFA-A971-3E6EBFEF308F}" sibTransId="{79BD0DD5-D229-4DBF-8398-8E3958C7B833}"/>
    <dgm:cxn modelId="{38982683-6B82-43BB-9C49-8599DA70F389}" type="presOf" srcId="{3CAEF4BB-CE23-46C3-B40F-AED61AC383C9}" destId="{7A7798A2-8BD7-422C-AE46-A70B222A87C4}" srcOrd="0" destOrd="0" presId="urn:microsoft.com/office/officeart/2005/8/layout/vList2"/>
    <dgm:cxn modelId="{D469F0C6-0DAC-4C01-9107-78FE91FA4B42}" type="presParOf" srcId="{B5949702-1188-441D-A957-7C17D1ABF978}" destId="{7A7798A2-8BD7-422C-AE46-A70B222A87C4}" srcOrd="0" destOrd="0" presId="urn:microsoft.com/office/officeart/2005/8/layout/vList2"/>
  </dgm:cxnLst>
  <dgm:bg/>
  <dgm:whole/>
  <dgm:extLst>
    <a:ext uri="http://schemas.microsoft.com/office/drawing/2008/diagram">
      <dsp:dataModelExt xmlns="" xmlns:dsp="http://schemas.microsoft.com/office/drawing/2008/diagram" relId="rId11"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CC2A01D-4EC6-4C4C-B6F1-879F093C2625}" type="doc">
      <dgm:prSet loTypeId="urn:microsoft.com/office/officeart/2005/8/layout/vList3" loCatId="list" qsTypeId="urn:microsoft.com/office/officeart/2005/8/quickstyle/simple1" qsCatId="simple" csTypeId="urn:microsoft.com/office/officeart/2005/8/colors/accent1_2" csCatId="accent1" phldr="1"/>
      <dgm:spPr/>
      <dgm:t>
        <a:bodyPr/>
        <a:lstStyle/>
        <a:p>
          <a:endParaRPr lang="en-US"/>
        </a:p>
      </dgm:t>
    </dgm:pt>
    <dgm:pt modelId="{A484C8B0-3126-4D63-9829-D1A75556ED1C}">
      <dgm:prSet/>
      <dgm:spPr/>
      <dgm:t>
        <a:bodyPr/>
        <a:lstStyle/>
        <a:p>
          <a:pPr rtl="0"/>
          <a:r>
            <a:rPr lang="en-US" dirty="0" smtClean="0"/>
            <a:t>It is extremely important to greet people the way they would like to be greeted as opposed to the way we want  to greet them.</a:t>
          </a:r>
          <a:endParaRPr lang="en-US" dirty="0"/>
        </a:p>
      </dgm:t>
    </dgm:pt>
    <dgm:pt modelId="{D44F580A-D27B-4253-BA80-79F8ED66B6BE}" type="parTrans" cxnId="{CB9A6C8D-3064-4CA6-BFBC-C93522881654}">
      <dgm:prSet/>
      <dgm:spPr/>
      <dgm:t>
        <a:bodyPr/>
        <a:lstStyle/>
        <a:p>
          <a:endParaRPr lang="en-US"/>
        </a:p>
      </dgm:t>
    </dgm:pt>
    <dgm:pt modelId="{54A416B3-B635-4DB9-89AE-6D60D73B6B84}" type="sibTrans" cxnId="{CB9A6C8D-3064-4CA6-BFBC-C93522881654}">
      <dgm:prSet/>
      <dgm:spPr/>
      <dgm:t>
        <a:bodyPr/>
        <a:lstStyle/>
        <a:p>
          <a:endParaRPr lang="en-US"/>
        </a:p>
      </dgm:t>
    </dgm:pt>
    <dgm:pt modelId="{03565B8B-09A0-45B9-BE6E-FC214FE19FC9}">
      <dgm:prSet/>
      <dgm:spPr/>
      <dgm:t>
        <a:bodyPr/>
        <a:lstStyle/>
        <a:p>
          <a:pPr rtl="0"/>
          <a:r>
            <a:rPr lang="en-US" dirty="0" smtClean="0"/>
            <a:t>Watching and Observing People’s Cues will give us insight as to how they would like to be greeted.</a:t>
          </a:r>
          <a:endParaRPr lang="en-US" dirty="0"/>
        </a:p>
      </dgm:t>
    </dgm:pt>
    <dgm:pt modelId="{51EA2D28-C830-4678-BDB1-B21140279CCB}" type="parTrans" cxnId="{A802D2BE-AFF6-44A0-9CE5-1BA8F0DD43C4}">
      <dgm:prSet/>
      <dgm:spPr/>
      <dgm:t>
        <a:bodyPr/>
        <a:lstStyle/>
        <a:p>
          <a:endParaRPr lang="en-US"/>
        </a:p>
      </dgm:t>
    </dgm:pt>
    <dgm:pt modelId="{CDE2A262-41C2-470A-858A-38519F8E9BE1}" type="sibTrans" cxnId="{A802D2BE-AFF6-44A0-9CE5-1BA8F0DD43C4}">
      <dgm:prSet/>
      <dgm:spPr/>
      <dgm:t>
        <a:bodyPr/>
        <a:lstStyle/>
        <a:p>
          <a:endParaRPr lang="en-US"/>
        </a:p>
      </dgm:t>
    </dgm:pt>
    <dgm:pt modelId="{C75EDAAB-58D6-4465-8D5A-A3BDD0307221}" type="pres">
      <dgm:prSet presAssocID="{ECC2A01D-4EC6-4C4C-B6F1-879F093C2625}" presName="linearFlow" presStyleCnt="0">
        <dgm:presLayoutVars>
          <dgm:dir/>
          <dgm:resizeHandles val="exact"/>
        </dgm:presLayoutVars>
      </dgm:prSet>
      <dgm:spPr/>
      <dgm:t>
        <a:bodyPr/>
        <a:lstStyle/>
        <a:p>
          <a:endParaRPr lang="en-US"/>
        </a:p>
      </dgm:t>
    </dgm:pt>
    <dgm:pt modelId="{3CC4235D-0F08-4A9F-9CDA-E6FE2F89851E}" type="pres">
      <dgm:prSet presAssocID="{A484C8B0-3126-4D63-9829-D1A75556ED1C}" presName="composite" presStyleCnt="0"/>
      <dgm:spPr/>
    </dgm:pt>
    <dgm:pt modelId="{78D60D73-56F9-45CF-982F-415F646B03FB}" type="pres">
      <dgm:prSet presAssocID="{A484C8B0-3126-4D63-9829-D1A75556ED1C}" presName="imgShp" presStyleLbl="fgImgPlace1" presStyleIdx="0" presStyleCnt="2" custScaleX="190808" custScaleY="183091" custLinFactNeighborX="-25095" custLinFactNeighborY="2335"/>
      <dgm:spPr>
        <a:blipFill rotWithShape="0">
          <a:blip xmlns:r="http://schemas.openxmlformats.org/officeDocument/2006/relationships" r:embed="rId1"/>
          <a:stretch>
            <a:fillRect/>
          </a:stretch>
        </a:blipFill>
      </dgm:spPr>
    </dgm:pt>
    <dgm:pt modelId="{9833E51A-2F59-4A03-8A12-84327607C247}" type="pres">
      <dgm:prSet presAssocID="{A484C8B0-3126-4D63-9829-D1A75556ED1C}" presName="txShp" presStyleLbl="node1" presStyleIdx="0" presStyleCnt="2" custLinFactNeighborX="14440" custLinFactNeighborY="-883">
        <dgm:presLayoutVars>
          <dgm:bulletEnabled val="1"/>
        </dgm:presLayoutVars>
      </dgm:prSet>
      <dgm:spPr/>
      <dgm:t>
        <a:bodyPr/>
        <a:lstStyle/>
        <a:p>
          <a:endParaRPr lang="en-US"/>
        </a:p>
      </dgm:t>
    </dgm:pt>
    <dgm:pt modelId="{A7B6F00C-7C91-4DA3-A544-414589787D7E}" type="pres">
      <dgm:prSet presAssocID="{54A416B3-B635-4DB9-89AE-6D60D73B6B84}" presName="spacing" presStyleCnt="0"/>
      <dgm:spPr/>
    </dgm:pt>
    <dgm:pt modelId="{1100A8D8-5374-4F92-A54F-918023875AB1}" type="pres">
      <dgm:prSet presAssocID="{03565B8B-09A0-45B9-BE6E-FC214FE19FC9}" presName="composite" presStyleCnt="0"/>
      <dgm:spPr/>
    </dgm:pt>
    <dgm:pt modelId="{90F2C343-9CD1-4AF6-A780-2A4D47B05E7C}" type="pres">
      <dgm:prSet presAssocID="{03565B8B-09A0-45B9-BE6E-FC214FE19FC9}" presName="imgShp" presStyleLbl="fgImgPlace1" presStyleIdx="1" presStyleCnt="2" custScaleX="267540" custScaleY="232859" custLinFactNeighborX="-60448" custLinFactNeighborY="-13967"/>
      <dgm:spPr>
        <a:blipFill rotWithShape="0">
          <a:blip xmlns:r="http://schemas.openxmlformats.org/officeDocument/2006/relationships" r:embed="rId2"/>
          <a:stretch>
            <a:fillRect/>
          </a:stretch>
        </a:blipFill>
      </dgm:spPr>
    </dgm:pt>
    <dgm:pt modelId="{C8FD5CDD-CE37-4F17-AEC3-5A1D4DDAF3C9}" type="pres">
      <dgm:prSet presAssocID="{03565B8B-09A0-45B9-BE6E-FC214FE19FC9}" presName="txShp" presStyleLbl="node1" presStyleIdx="1" presStyleCnt="2" custLinFactNeighborX="15128" custLinFactNeighborY="-18230">
        <dgm:presLayoutVars>
          <dgm:bulletEnabled val="1"/>
        </dgm:presLayoutVars>
      </dgm:prSet>
      <dgm:spPr/>
      <dgm:t>
        <a:bodyPr/>
        <a:lstStyle/>
        <a:p>
          <a:endParaRPr lang="en-US"/>
        </a:p>
      </dgm:t>
    </dgm:pt>
  </dgm:ptLst>
  <dgm:cxnLst>
    <dgm:cxn modelId="{EFE06ADB-D5DB-4486-8F02-53F6270FFE06}" type="presOf" srcId="{03565B8B-09A0-45B9-BE6E-FC214FE19FC9}" destId="{C8FD5CDD-CE37-4F17-AEC3-5A1D4DDAF3C9}" srcOrd="0" destOrd="0" presId="urn:microsoft.com/office/officeart/2005/8/layout/vList3"/>
    <dgm:cxn modelId="{A802D2BE-AFF6-44A0-9CE5-1BA8F0DD43C4}" srcId="{ECC2A01D-4EC6-4C4C-B6F1-879F093C2625}" destId="{03565B8B-09A0-45B9-BE6E-FC214FE19FC9}" srcOrd="1" destOrd="0" parTransId="{51EA2D28-C830-4678-BDB1-B21140279CCB}" sibTransId="{CDE2A262-41C2-470A-858A-38519F8E9BE1}"/>
    <dgm:cxn modelId="{355C633D-77E7-45C4-8A65-C502AEC6226C}" type="presOf" srcId="{ECC2A01D-4EC6-4C4C-B6F1-879F093C2625}" destId="{C75EDAAB-58D6-4465-8D5A-A3BDD0307221}" srcOrd="0" destOrd="0" presId="urn:microsoft.com/office/officeart/2005/8/layout/vList3"/>
    <dgm:cxn modelId="{CB9A6C8D-3064-4CA6-BFBC-C93522881654}" srcId="{ECC2A01D-4EC6-4C4C-B6F1-879F093C2625}" destId="{A484C8B0-3126-4D63-9829-D1A75556ED1C}" srcOrd="0" destOrd="0" parTransId="{D44F580A-D27B-4253-BA80-79F8ED66B6BE}" sibTransId="{54A416B3-B635-4DB9-89AE-6D60D73B6B84}"/>
    <dgm:cxn modelId="{7E423B67-C7A0-4FC0-AED2-67CC4E45E493}" type="presOf" srcId="{A484C8B0-3126-4D63-9829-D1A75556ED1C}" destId="{9833E51A-2F59-4A03-8A12-84327607C247}" srcOrd="0" destOrd="0" presId="urn:microsoft.com/office/officeart/2005/8/layout/vList3"/>
    <dgm:cxn modelId="{B9FA666E-1FA5-4AC7-90F7-357779C388AE}" type="presParOf" srcId="{C75EDAAB-58D6-4465-8D5A-A3BDD0307221}" destId="{3CC4235D-0F08-4A9F-9CDA-E6FE2F89851E}" srcOrd="0" destOrd="0" presId="urn:microsoft.com/office/officeart/2005/8/layout/vList3"/>
    <dgm:cxn modelId="{274D166B-8B8F-4DDF-B5FD-D4BC2AAE0720}" type="presParOf" srcId="{3CC4235D-0F08-4A9F-9CDA-E6FE2F89851E}" destId="{78D60D73-56F9-45CF-982F-415F646B03FB}" srcOrd="0" destOrd="0" presId="urn:microsoft.com/office/officeart/2005/8/layout/vList3"/>
    <dgm:cxn modelId="{C41DAB66-7D2C-4BB9-93E4-E8BC2C379998}" type="presParOf" srcId="{3CC4235D-0F08-4A9F-9CDA-E6FE2F89851E}" destId="{9833E51A-2F59-4A03-8A12-84327607C247}" srcOrd="1" destOrd="0" presId="urn:microsoft.com/office/officeart/2005/8/layout/vList3"/>
    <dgm:cxn modelId="{9E929CB1-79AB-4683-B400-80456E69640C}" type="presParOf" srcId="{C75EDAAB-58D6-4465-8D5A-A3BDD0307221}" destId="{A7B6F00C-7C91-4DA3-A544-414589787D7E}" srcOrd="1" destOrd="0" presId="urn:microsoft.com/office/officeart/2005/8/layout/vList3"/>
    <dgm:cxn modelId="{4079D8A8-853D-49C8-9075-821546A435E1}" type="presParOf" srcId="{C75EDAAB-58D6-4465-8D5A-A3BDD0307221}" destId="{1100A8D8-5374-4F92-A54F-918023875AB1}" srcOrd="2" destOrd="0" presId="urn:microsoft.com/office/officeart/2005/8/layout/vList3"/>
    <dgm:cxn modelId="{AC7D2470-88FD-4764-AC37-135E7FFD92E6}" type="presParOf" srcId="{1100A8D8-5374-4F92-A54F-918023875AB1}" destId="{90F2C343-9CD1-4AF6-A780-2A4D47B05E7C}" srcOrd="0" destOrd="0" presId="urn:microsoft.com/office/officeart/2005/8/layout/vList3"/>
    <dgm:cxn modelId="{33BF4533-BE60-45FC-B6E1-30B346988EDF}" type="presParOf" srcId="{1100A8D8-5374-4F92-A54F-918023875AB1}" destId="{C8FD5CDD-CE37-4F17-AEC3-5A1D4DDAF3C9}" srcOrd="1" destOrd="0" presId="urn:microsoft.com/office/officeart/2005/8/layout/vList3"/>
  </dgm:cxnLst>
  <dgm:bg/>
  <dgm:whole/>
  <dgm:extLst>
    <a:ext uri="http://schemas.microsoft.com/office/drawing/2008/diagram">
      <dsp:dataModelExt xmlns="" xmlns:dsp="http://schemas.microsoft.com/office/drawing/2008/diagram" relId="rId8"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9A91FDF6-BC93-47E0-A323-A06E052A5CE3}"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2A111877-1CE7-47E3-A62C-C217E1A3C548}">
      <dgm:prSet/>
      <dgm:spPr/>
      <dgm:t>
        <a:bodyPr/>
        <a:lstStyle/>
        <a:p>
          <a:pPr rtl="0"/>
          <a:r>
            <a:rPr lang="en-US" dirty="0" smtClean="0"/>
            <a:t>REQUIRES GENUINE LISTENING, POSITIVE ATTITUDE AND A DESIRE TO SERVE OTHERS AS THEY ARE NOT WHO WE WANT THEM TO BE. </a:t>
          </a:r>
          <a:endParaRPr lang="en-US" dirty="0"/>
        </a:p>
      </dgm:t>
    </dgm:pt>
    <dgm:pt modelId="{940B946E-D430-4650-A88B-FEAAD0FF3766}" type="parTrans" cxnId="{76F2E22B-B961-4855-8C9C-DD3C14AE942F}">
      <dgm:prSet/>
      <dgm:spPr/>
      <dgm:t>
        <a:bodyPr/>
        <a:lstStyle/>
        <a:p>
          <a:endParaRPr lang="en-US"/>
        </a:p>
      </dgm:t>
    </dgm:pt>
    <dgm:pt modelId="{249EC437-B1D1-4A76-AB65-1D655EFD815D}" type="sibTrans" cxnId="{76F2E22B-B961-4855-8C9C-DD3C14AE942F}">
      <dgm:prSet/>
      <dgm:spPr/>
      <dgm:t>
        <a:bodyPr/>
        <a:lstStyle/>
        <a:p>
          <a:endParaRPr lang="en-US"/>
        </a:p>
      </dgm:t>
    </dgm:pt>
    <dgm:pt modelId="{71B4D957-CE96-49D8-829A-147086B2A61C}">
      <dgm:prSet/>
      <dgm:spPr/>
      <dgm:t>
        <a:bodyPr/>
        <a:lstStyle/>
        <a:p>
          <a:pPr rtl="0"/>
          <a:r>
            <a:rPr lang="en-US" dirty="0" smtClean="0"/>
            <a:t>“We need to let our guard down and be totally honest and candid. We need to be advocates of what we believe in and totally honest about where we are coming from. We should be able to compromise and not be an island or a one man band.”</a:t>
          </a:r>
          <a:endParaRPr lang="en-US" dirty="0"/>
        </a:p>
      </dgm:t>
    </dgm:pt>
    <dgm:pt modelId="{78F9F885-0C10-4DD2-8E89-2D87BD90213D}" type="parTrans" cxnId="{0541A16F-7796-48CD-A055-4A57973AB6B0}">
      <dgm:prSet/>
      <dgm:spPr/>
      <dgm:t>
        <a:bodyPr/>
        <a:lstStyle/>
        <a:p>
          <a:endParaRPr lang="en-US"/>
        </a:p>
      </dgm:t>
    </dgm:pt>
    <dgm:pt modelId="{F2C7015F-6544-4F43-B6D5-A8CFAA958094}" type="sibTrans" cxnId="{0541A16F-7796-48CD-A055-4A57973AB6B0}">
      <dgm:prSet/>
      <dgm:spPr/>
      <dgm:t>
        <a:bodyPr/>
        <a:lstStyle/>
        <a:p>
          <a:endParaRPr lang="en-US"/>
        </a:p>
      </dgm:t>
    </dgm:pt>
    <dgm:pt modelId="{2943CFAA-A85F-4176-90B7-71F170A49C9D}" type="pres">
      <dgm:prSet presAssocID="{9A91FDF6-BC93-47E0-A323-A06E052A5CE3}" presName="linear" presStyleCnt="0">
        <dgm:presLayoutVars>
          <dgm:animLvl val="lvl"/>
          <dgm:resizeHandles val="exact"/>
        </dgm:presLayoutVars>
      </dgm:prSet>
      <dgm:spPr/>
      <dgm:t>
        <a:bodyPr/>
        <a:lstStyle/>
        <a:p>
          <a:endParaRPr lang="en-US"/>
        </a:p>
      </dgm:t>
    </dgm:pt>
    <dgm:pt modelId="{2720A865-EF53-4A6A-BA16-C87F0D4F6E7D}" type="pres">
      <dgm:prSet presAssocID="{2A111877-1CE7-47E3-A62C-C217E1A3C548}" presName="parentText" presStyleLbl="node1" presStyleIdx="0" presStyleCnt="2">
        <dgm:presLayoutVars>
          <dgm:chMax val="0"/>
          <dgm:bulletEnabled val="1"/>
        </dgm:presLayoutVars>
      </dgm:prSet>
      <dgm:spPr/>
      <dgm:t>
        <a:bodyPr/>
        <a:lstStyle/>
        <a:p>
          <a:endParaRPr lang="en-US"/>
        </a:p>
      </dgm:t>
    </dgm:pt>
    <dgm:pt modelId="{ACA8306E-B577-4D32-9DFC-B3B63ECE2A31}" type="pres">
      <dgm:prSet presAssocID="{249EC437-B1D1-4A76-AB65-1D655EFD815D}" presName="spacer" presStyleCnt="0"/>
      <dgm:spPr/>
    </dgm:pt>
    <dgm:pt modelId="{0B3310B9-701B-4007-ABC6-DB056270A95E}" type="pres">
      <dgm:prSet presAssocID="{71B4D957-CE96-49D8-829A-147086B2A61C}" presName="parentText" presStyleLbl="node1" presStyleIdx="1" presStyleCnt="2">
        <dgm:presLayoutVars>
          <dgm:chMax val="0"/>
          <dgm:bulletEnabled val="1"/>
        </dgm:presLayoutVars>
      </dgm:prSet>
      <dgm:spPr/>
      <dgm:t>
        <a:bodyPr/>
        <a:lstStyle/>
        <a:p>
          <a:endParaRPr lang="en-US"/>
        </a:p>
      </dgm:t>
    </dgm:pt>
  </dgm:ptLst>
  <dgm:cxnLst>
    <dgm:cxn modelId="{F63DDAAE-CE81-4097-9364-84A2F2E50AFA}" type="presOf" srcId="{9A91FDF6-BC93-47E0-A323-A06E052A5CE3}" destId="{2943CFAA-A85F-4176-90B7-71F170A49C9D}" srcOrd="0" destOrd="0" presId="urn:microsoft.com/office/officeart/2005/8/layout/vList2"/>
    <dgm:cxn modelId="{0541A16F-7796-48CD-A055-4A57973AB6B0}" srcId="{9A91FDF6-BC93-47E0-A323-A06E052A5CE3}" destId="{71B4D957-CE96-49D8-829A-147086B2A61C}" srcOrd="1" destOrd="0" parTransId="{78F9F885-0C10-4DD2-8E89-2D87BD90213D}" sibTransId="{F2C7015F-6544-4F43-B6D5-A8CFAA958094}"/>
    <dgm:cxn modelId="{6DB27A5B-CD7C-4E42-8CF3-AEC21809F8DA}" type="presOf" srcId="{2A111877-1CE7-47E3-A62C-C217E1A3C548}" destId="{2720A865-EF53-4A6A-BA16-C87F0D4F6E7D}" srcOrd="0" destOrd="0" presId="urn:microsoft.com/office/officeart/2005/8/layout/vList2"/>
    <dgm:cxn modelId="{76F2E22B-B961-4855-8C9C-DD3C14AE942F}" srcId="{9A91FDF6-BC93-47E0-A323-A06E052A5CE3}" destId="{2A111877-1CE7-47E3-A62C-C217E1A3C548}" srcOrd="0" destOrd="0" parTransId="{940B946E-D430-4650-A88B-FEAAD0FF3766}" sibTransId="{249EC437-B1D1-4A76-AB65-1D655EFD815D}"/>
    <dgm:cxn modelId="{70A33C22-F503-43E1-857E-C606C435D5BF}" type="presOf" srcId="{71B4D957-CE96-49D8-829A-147086B2A61C}" destId="{0B3310B9-701B-4007-ABC6-DB056270A95E}" srcOrd="0" destOrd="0" presId="urn:microsoft.com/office/officeart/2005/8/layout/vList2"/>
    <dgm:cxn modelId="{3BDB8E7C-2A22-4636-AEC4-F4840EC5FD73}" type="presParOf" srcId="{2943CFAA-A85F-4176-90B7-71F170A49C9D}" destId="{2720A865-EF53-4A6A-BA16-C87F0D4F6E7D}" srcOrd="0" destOrd="0" presId="urn:microsoft.com/office/officeart/2005/8/layout/vList2"/>
    <dgm:cxn modelId="{4037D1E0-DC39-41D2-AAF7-E2F49891BB1F}" type="presParOf" srcId="{2943CFAA-A85F-4176-90B7-71F170A49C9D}" destId="{ACA8306E-B577-4D32-9DFC-B3B63ECE2A31}" srcOrd="1" destOrd="0" presId="urn:microsoft.com/office/officeart/2005/8/layout/vList2"/>
    <dgm:cxn modelId="{535D556C-CC54-433A-9DAE-F3D015279B15}" type="presParOf" srcId="{2943CFAA-A85F-4176-90B7-71F170A49C9D}" destId="{0B3310B9-701B-4007-ABC6-DB056270A95E}" srcOrd="2" destOrd="0" presId="urn:microsoft.com/office/officeart/2005/8/layout/vList2"/>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4DC93EBA-2ACB-4211-AAFD-AFB5496A6107}" type="doc">
      <dgm:prSet loTypeId="urn:microsoft.com/office/officeart/2005/8/layout/vList2" loCatId="list" qsTypeId="urn:microsoft.com/office/officeart/2005/8/quickstyle/simple1" qsCatId="simple" csTypeId="urn:microsoft.com/office/officeart/2005/8/colors/colorful1" csCatId="colorful"/>
      <dgm:spPr/>
      <dgm:t>
        <a:bodyPr/>
        <a:lstStyle/>
        <a:p>
          <a:endParaRPr lang="en-US"/>
        </a:p>
      </dgm:t>
    </dgm:pt>
    <dgm:pt modelId="{40EDE09B-6C5F-42C3-A41B-1D2860C2DF9C}">
      <dgm:prSet/>
      <dgm:spPr/>
      <dgm:t>
        <a:bodyPr/>
        <a:lstStyle/>
        <a:p>
          <a:pPr rtl="0"/>
          <a:r>
            <a:rPr lang="en-US" b="1" dirty="0" smtClean="0"/>
            <a:t>Interview with Michael</a:t>
          </a:r>
          <a:endParaRPr lang="en-US" b="1" dirty="0"/>
        </a:p>
      </dgm:t>
    </dgm:pt>
    <dgm:pt modelId="{F0188D80-2812-4F56-A850-39CADC44E764}" type="parTrans" cxnId="{1A789D6F-157A-4D45-9FF8-255BD2BA8C7E}">
      <dgm:prSet/>
      <dgm:spPr/>
      <dgm:t>
        <a:bodyPr/>
        <a:lstStyle/>
        <a:p>
          <a:endParaRPr lang="en-US"/>
        </a:p>
      </dgm:t>
    </dgm:pt>
    <dgm:pt modelId="{7FFBF012-42BC-43A5-89E7-63685C544955}" type="sibTrans" cxnId="{1A789D6F-157A-4D45-9FF8-255BD2BA8C7E}">
      <dgm:prSet/>
      <dgm:spPr/>
      <dgm:t>
        <a:bodyPr/>
        <a:lstStyle/>
        <a:p>
          <a:endParaRPr lang="en-US"/>
        </a:p>
      </dgm:t>
    </dgm:pt>
    <dgm:pt modelId="{D2817AC7-4F59-4034-BC06-C73FBEFE539D}" type="pres">
      <dgm:prSet presAssocID="{4DC93EBA-2ACB-4211-AAFD-AFB5496A6107}" presName="linear" presStyleCnt="0">
        <dgm:presLayoutVars>
          <dgm:animLvl val="lvl"/>
          <dgm:resizeHandles val="exact"/>
        </dgm:presLayoutVars>
      </dgm:prSet>
      <dgm:spPr/>
      <dgm:t>
        <a:bodyPr/>
        <a:lstStyle/>
        <a:p>
          <a:endParaRPr lang="en-US"/>
        </a:p>
      </dgm:t>
    </dgm:pt>
    <dgm:pt modelId="{A44A3E98-EA2B-420B-918D-8D0C9556BDD3}" type="pres">
      <dgm:prSet presAssocID="{40EDE09B-6C5F-42C3-A41B-1D2860C2DF9C}" presName="parentText" presStyleLbl="node1" presStyleIdx="0" presStyleCnt="1">
        <dgm:presLayoutVars>
          <dgm:chMax val="0"/>
          <dgm:bulletEnabled val="1"/>
        </dgm:presLayoutVars>
      </dgm:prSet>
      <dgm:spPr/>
      <dgm:t>
        <a:bodyPr/>
        <a:lstStyle/>
        <a:p>
          <a:endParaRPr lang="en-US"/>
        </a:p>
      </dgm:t>
    </dgm:pt>
  </dgm:ptLst>
  <dgm:cxnLst>
    <dgm:cxn modelId="{C5A32FDF-D9AF-4C00-9A3D-B153D08D2C7B}" type="presOf" srcId="{4DC93EBA-2ACB-4211-AAFD-AFB5496A6107}" destId="{D2817AC7-4F59-4034-BC06-C73FBEFE539D}" srcOrd="0" destOrd="0" presId="urn:microsoft.com/office/officeart/2005/8/layout/vList2"/>
    <dgm:cxn modelId="{1A789D6F-157A-4D45-9FF8-255BD2BA8C7E}" srcId="{4DC93EBA-2ACB-4211-AAFD-AFB5496A6107}" destId="{40EDE09B-6C5F-42C3-A41B-1D2860C2DF9C}" srcOrd="0" destOrd="0" parTransId="{F0188D80-2812-4F56-A850-39CADC44E764}" sibTransId="{7FFBF012-42BC-43A5-89E7-63685C544955}"/>
    <dgm:cxn modelId="{5EEB7932-CC23-49C4-80F2-345CD68C4C11}" type="presOf" srcId="{40EDE09B-6C5F-42C3-A41B-1D2860C2DF9C}" destId="{A44A3E98-EA2B-420B-918D-8D0C9556BDD3}" srcOrd="0" destOrd="0" presId="urn:microsoft.com/office/officeart/2005/8/layout/vList2"/>
    <dgm:cxn modelId="{E91C7811-FC5C-4B33-B8D7-C5B7AD0BB2CD}" type="presParOf" srcId="{D2817AC7-4F59-4034-BC06-C73FBEFE539D}" destId="{A44A3E98-EA2B-420B-918D-8D0C9556BDD3}" srcOrd="0" destOrd="0" presId="urn:microsoft.com/office/officeart/2005/8/layout/vList2"/>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4CEA411-2E7E-4B4E-9427-769CC0455CB3}">
      <dsp:nvSpPr>
        <dsp:cNvPr id="0" name=""/>
        <dsp:cNvSpPr/>
      </dsp:nvSpPr>
      <dsp:spPr>
        <a:xfrm rot="20623372">
          <a:off x="0" y="652836"/>
          <a:ext cx="7772400" cy="4857750"/>
        </a:xfrm>
        <a:prstGeom prst="swooshArrow">
          <a:avLst>
            <a:gd name="adj1" fmla="val 25000"/>
            <a:gd name="adj2" fmla="val 2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CB75273-C8E8-4FE1-9F14-49F57FAF81C9}">
      <dsp:nvSpPr>
        <dsp:cNvPr id="0" name=""/>
        <dsp:cNvSpPr/>
      </dsp:nvSpPr>
      <dsp:spPr>
        <a:xfrm>
          <a:off x="765581" y="3621747"/>
          <a:ext cx="178765" cy="178765"/>
        </a:xfrm>
        <a:prstGeom prst="ellipse">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F3B6178-D2BA-42FA-95BA-25AB32665D27}">
      <dsp:nvSpPr>
        <dsp:cNvPr id="0" name=""/>
        <dsp:cNvSpPr/>
      </dsp:nvSpPr>
      <dsp:spPr>
        <a:xfrm>
          <a:off x="854964" y="3711130"/>
          <a:ext cx="1329080" cy="11561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4724" tIns="0" rIns="0" bIns="0" numCol="1" spcCol="1270" anchor="t" anchorCtr="0">
          <a:noAutofit/>
        </a:bodyPr>
        <a:lstStyle/>
        <a:p>
          <a:pPr lvl="0" algn="l" defTabSz="711200">
            <a:lnSpc>
              <a:spcPct val="90000"/>
            </a:lnSpc>
            <a:spcBef>
              <a:spcPct val="0"/>
            </a:spcBef>
            <a:spcAft>
              <a:spcPct val="35000"/>
            </a:spcAft>
          </a:pPr>
          <a:r>
            <a:rPr lang="en-US" sz="1600" kern="1200" dirty="0" smtClean="0"/>
            <a:t>Stories occur internally FIRST. </a:t>
          </a:r>
          <a:endParaRPr lang="en-US" sz="1600" kern="1200" dirty="0"/>
        </a:p>
      </dsp:txBody>
      <dsp:txXfrm>
        <a:off x="854964" y="3711130"/>
        <a:ext cx="1329080" cy="1156144"/>
      </dsp:txXfrm>
    </dsp:sp>
    <dsp:sp modelId="{1616F7A9-7974-4C22-8556-570C43FA3243}">
      <dsp:nvSpPr>
        <dsp:cNvPr id="0" name=""/>
        <dsp:cNvSpPr/>
      </dsp:nvSpPr>
      <dsp:spPr>
        <a:xfrm>
          <a:off x="2028596" y="2491835"/>
          <a:ext cx="310896" cy="310896"/>
        </a:xfrm>
        <a:prstGeom prst="ellipse">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BF57ED3-18C7-4CAD-87E1-1E9FCDA88C4C}">
      <dsp:nvSpPr>
        <dsp:cNvPr id="0" name=""/>
        <dsp:cNvSpPr/>
      </dsp:nvSpPr>
      <dsp:spPr>
        <a:xfrm>
          <a:off x="2184044" y="2647283"/>
          <a:ext cx="1632204" cy="22199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4737" tIns="0" rIns="0" bIns="0" numCol="1" spcCol="1270" anchor="t" anchorCtr="0">
          <a:noAutofit/>
        </a:bodyPr>
        <a:lstStyle/>
        <a:p>
          <a:pPr lvl="0" algn="l" defTabSz="711200">
            <a:lnSpc>
              <a:spcPct val="90000"/>
            </a:lnSpc>
            <a:spcBef>
              <a:spcPct val="0"/>
            </a:spcBef>
            <a:spcAft>
              <a:spcPct val="35000"/>
            </a:spcAft>
          </a:pPr>
          <a:r>
            <a:rPr lang="en-US" sz="1600" kern="1200" dirty="0" smtClean="0"/>
            <a:t>We tell stories to make sense of things that are confusing, frightening, unsettling.</a:t>
          </a:r>
          <a:endParaRPr lang="en-US" sz="1600" kern="1200" dirty="0"/>
        </a:p>
      </dsp:txBody>
      <dsp:txXfrm>
        <a:off x="2184044" y="2647283"/>
        <a:ext cx="1632204" cy="2219991"/>
      </dsp:txXfrm>
    </dsp:sp>
    <dsp:sp modelId="{45900CA7-90B6-470A-A1E5-57639718A01D}">
      <dsp:nvSpPr>
        <dsp:cNvPr id="0" name=""/>
        <dsp:cNvSpPr/>
      </dsp:nvSpPr>
      <dsp:spPr>
        <a:xfrm>
          <a:off x="3641369" y="1659216"/>
          <a:ext cx="411937" cy="411937"/>
        </a:xfrm>
        <a:prstGeom prst="ellipse">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C0157AD-D429-4B00-B17E-5CD0A4774E38}">
      <dsp:nvSpPr>
        <dsp:cNvPr id="0" name=""/>
        <dsp:cNvSpPr/>
      </dsp:nvSpPr>
      <dsp:spPr>
        <a:xfrm>
          <a:off x="3847338" y="1865185"/>
          <a:ext cx="1632204" cy="30020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8277" tIns="0" rIns="0" bIns="0" numCol="1" spcCol="1270" anchor="t" anchorCtr="0">
          <a:noAutofit/>
        </a:bodyPr>
        <a:lstStyle/>
        <a:p>
          <a:pPr lvl="0" algn="l" defTabSz="711200">
            <a:lnSpc>
              <a:spcPct val="90000"/>
            </a:lnSpc>
            <a:spcBef>
              <a:spcPct val="0"/>
            </a:spcBef>
            <a:spcAft>
              <a:spcPct val="35000"/>
            </a:spcAft>
          </a:pPr>
          <a:r>
            <a:rPr lang="en-US" sz="1600" kern="1200" dirty="0" smtClean="0"/>
            <a:t>The storyteller experiences the story account as true</a:t>
          </a:r>
          <a:endParaRPr lang="en-US" sz="1600" kern="1200" dirty="0"/>
        </a:p>
      </dsp:txBody>
      <dsp:txXfrm>
        <a:off x="3847338" y="1865185"/>
        <a:ext cx="1632204" cy="3002089"/>
      </dsp:txXfrm>
    </dsp:sp>
    <dsp:sp modelId="{3AD723A6-92FB-4B78-A5A0-EAACD8B87A35}">
      <dsp:nvSpPr>
        <dsp:cNvPr id="0" name=""/>
        <dsp:cNvSpPr/>
      </dsp:nvSpPr>
      <dsp:spPr>
        <a:xfrm>
          <a:off x="5397931" y="1108348"/>
          <a:ext cx="551840" cy="551840"/>
        </a:xfrm>
        <a:prstGeom prst="ellipse">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03125BC-C847-49A1-B8B1-8DA916BDD235}">
      <dsp:nvSpPr>
        <dsp:cNvPr id="0" name=""/>
        <dsp:cNvSpPr/>
      </dsp:nvSpPr>
      <dsp:spPr>
        <a:xfrm>
          <a:off x="5673852" y="1384268"/>
          <a:ext cx="1632204" cy="34830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92409" tIns="0" rIns="0" bIns="0" numCol="1" spcCol="1270" anchor="t" anchorCtr="0">
          <a:noAutofit/>
        </a:bodyPr>
        <a:lstStyle/>
        <a:p>
          <a:pPr lvl="0" algn="l" defTabSz="711200">
            <a:lnSpc>
              <a:spcPct val="90000"/>
            </a:lnSpc>
            <a:spcBef>
              <a:spcPct val="0"/>
            </a:spcBef>
            <a:spcAft>
              <a:spcPct val="35000"/>
            </a:spcAft>
          </a:pPr>
          <a:r>
            <a:rPr lang="en-US" sz="1600" kern="1200" dirty="0" smtClean="0"/>
            <a:t>There are truths about the storyteller imbedded within the story that are often even more important than the actual story.</a:t>
          </a:r>
        </a:p>
      </dsp:txBody>
      <dsp:txXfrm>
        <a:off x="5673852" y="1384268"/>
        <a:ext cx="1632204" cy="3483006"/>
      </dsp:txXfrm>
    </dsp:sp>
  </dsp:spTree>
</dsp:drawing>
</file>

<file path=ppt/diagrams/drawing1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BD1D291-9B7A-4517-884D-754E8ACDBDAA}">
      <dsp:nvSpPr>
        <dsp:cNvPr id="0" name=""/>
        <dsp:cNvSpPr/>
      </dsp:nvSpPr>
      <dsp:spPr>
        <a:xfrm>
          <a:off x="0" y="224046"/>
          <a:ext cx="8229600" cy="1487070"/>
        </a:xfrm>
        <a:prstGeom prst="roundRect">
          <a:avLst/>
        </a:prstGeom>
        <a:solidFill>
          <a:schemeClr val="accent3">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l" defTabSz="1377950" rtl="0">
            <a:lnSpc>
              <a:spcPct val="90000"/>
            </a:lnSpc>
            <a:spcBef>
              <a:spcPct val="0"/>
            </a:spcBef>
            <a:spcAft>
              <a:spcPct val="35000"/>
            </a:spcAft>
          </a:pPr>
          <a:r>
            <a:rPr lang="en-US" sz="3100" b="1" kern="1200" dirty="0" smtClean="0"/>
            <a:t>I. WE NEED TO ESTABLISH A SAFE SPACE FOR PEOPLE TO SHARE THEIR STORY. . . </a:t>
          </a:r>
          <a:endParaRPr lang="en-US" sz="3100" b="1" kern="1200" dirty="0"/>
        </a:p>
      </dsp:txBody>
      <dsp:txXfrm>
        <a:off x="0" y="224046"/>
        <a:ext cx="8229600" cy="1487070"/>
      </dsp:txXfrm>
    </dsp:sp>
  </dsp:spTree>
</dsp:drawing>
</file>

<file path=ppt/diagrams/drawing1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F796065-AEE2-4B34-A6B2-6B6469B88579}">
      <dsp:nvSpPr>
        <dsp:cNvPr id="0" name=""/>
        <dsp:cNvSpPr/>
      </dsp:nvSpPr>
      <dsp:spPr>
        <a:xfrm>
          <a:off x="0" y="248580"/>
          <a:ext cx="8229600" cy="645840"/>
        </a:xfrm>
        <a:prstGeom prst="roundRect">
          <a:avLst/>
        </a:prstGeom>
        <a:solidFill>
          <a:schemeClr val="accent5">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rtl="0">
            <a:lnSpc>
              <a:spcPct val="90000"/>
            </a:lnSpc>
            <a:spcBef>
              <a:spcPct val="0"/>
            </a:spcBef>
            <a:spcAft>
              <a:spcPct val="35000"/>
            </a:spcAft>
          </a:pPr>
          <a:r>
            <a:rPr lang="en-US" sz="2300" b="1" kern="1200" dirty="0" smtClean="0"/>
            <a:t>Why do you do what you do? Where is your foundation?</a:t>
          </a:r>
          <a:endParaRPr lang="en-US" sz="2300" b="1" kern="1200" dirty="0"/>
        </a:p>
      </dsp:txBody>
      <dsp:txXfrm>
        <a:off x="0" y="248580"/>
        <a:ext cx="8229600" cy="645840"/>
      </dsp:txXfrm>
    </dsp:sp>
  </dsp:spTree>
</dsp:drawing>
</file>

<file path=ppt/diagrams/drawing1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4DAD491-2699-4C31-9D66-F4B666383420}">
      <dsp:nvSpPr>
        <dsp:cNvPr id="0" name=""/>
        <dsp:cNvSpPr/>
      </dsp:nvSpPr>
      <dsp:spPr>
        <a:xfrm>
          <a:off x="0" y="9899"/>
          <a:ext cx="8229600" cy="1123200"/>
        </a:xfrm>
        <a:prstGeom prst="roundRect">
          <a:avLst/>
        </a:prstGeom>
        <a:gradFill rotWithShape="0">
          <a:gsLst>
            <a:gs pos="0">
              <a:schemeClr val="accent2">
                <a:hueOff val="0"/>
                <a:satOff val="0"/>
                <a:lumOff val="0"/>
                <a:alphaOff val="0"/>
                <a:shade val="15000"/>
                <a:satMod val="180000"/>
              </a:schemeClr>
            </a:gs>
            <a:gs pos="50000">
              <a:schemeClr val="accent2">
                <a:hueOff val="0"/>
                <a:satOff val="0"/>
                <a:lumOff val="0"/>
                <a:alphaOff val="0"/>
                <a:shade val="45000"/>
                <a:satMod val="170000"/>
              </a:schemeClr>
            </a:gs>
            <a:gs pos="70000">
              <a:schemeClr val="accent2">
                <a:hueOff val="0"/>
                <a:satOff val="0"/>
                <a:lumOff val="0"/>
                <a:alphaOff val="0"/>
                <a:tint val="99000"/>
                <a:shade val="65000"/>
                <a:satMod val="155000"/>
              </a:schemeClr>
            </a:gs>
            <a:gs pos="100000">
              <a:schemeClr val="accent2">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52400" tIns="152400" rIns="152400" bIns="152400" numCol="1" spcCol="1270" anchor="ctr" anchorCtr="0">
          <a:noAutofit/>
        </a:bodyPr>
        <a:lstStyle/>
        <a:p>
          <a:pPr lvl="0" algn="l" defTabSz="1778000" rtl="0">
            <a:lnSpc>
              <a:spcPct val="90000"/>
            </a:lnSpc>
            <a:spcBef>
              <a:spcPct val="0"/>
            </a:spcBef>
            <a:spcAft>
              <a:spcPct val="35000"/>
            </a:spcAft>
          </a:pPr>
          <a:r>
            <a:rPr lang="en-US" sz="4000" b="1" kern="1200" dirty="0" smtClean="0"/>
            <a:t>Jonny The Bagger</a:t>
          </a:r>
          <a:endParaRPr lang="en-US" sz="4000" b="1" kern="1200" dirty="0"/>
        </a:p>
      </dsp:txBody>
      <dsp:txXfrm>
        <a:off x="0" y="9899"/>
        <a:ext cx="8229600" cy="1123200"/>
      </dsp:txXfrm>
    </dsp:sp>
  </dsp:spTree>
</dsp:drawing>
</file>

<file path=ppt/diagrams/drawing1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85B2D7C-B4DB-449C-A1C7-52718E1086BF}">
      <dsp:nvSpPr>
        <dsp:cNvPr id="0" name=""/>
        <dsp:cNvSpPr/>
      </dsp:nvSpPr>
      <dsp:spPr>
        <a:xfrm>
          <a:off x="0" y="248580"/>
          <a:ext cx="8229600" cy="645840"/>
        </a:xfrm>
        <a:prstGeom prst="roundRect">
          <a:avLst/>
        </a:prstGeom>
        <a:gradFill rotWithShape="0">
          <a:gsLst>
            <a:gs pos="0">
              <a:schemeClr val="accent2">
                <a:shade val="50000"/>
                <a:hueOff val="0"/>
                <a:satOff val="0"/>
                <a:lumOff val="0"/>
                <a:alphaOff val="0"/>
                <a:shade val="15000"/>
                <a:satMod val="180000"/>
              </a:schemeClr>
            </a:gs>
            <a:gs pos="50000">
              <a:schemeClr val="accent2">
                <a:shade val="50000"/>
                <a:hueOff val="0"/>
                <a:satOff val="0"/>
                <a:lumOff val="0"/>
                <a:alphaOff val="0"/>
                <a:shade val="45000"/>
                <a:satMod val="170000"/>
              </a:schemeClr>
            </a:gs>
            <a:gs pos="70000">
              <a:schemeClr val="accent2">
                <a:shade val="50000"/>
                <a:hueOff val="0"/>
                <a:satOff val="0"/>
                <a:lumOff val="0"/>
                <a:alphaOff val="0"/>
                <a:tint val="99000"/>
                <a:shade val="65000"/>
                <a:satMod val="155000"/>
              </a:schemeClr>
            </a:gs>
            <a:gs pos="100000">
              <a:schemeClr val="accent2">
                <a:shade val="50000"/>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rtl="0">
            <a:lnSpc>
              <a:spcPct val="90000"/>
            </a:lnSpc>
            <a:spcBef>
              <a:spcPct val="0"/>
            </a:spcBef>
            <a:spcAft>
              <a:spcPct val="35000"/>
            </a:spcAft>
          </a:pPr>
          <a:r>
            <a:rPr lang="en-US" sz="2300" b="1" kern="1200" dirty="0" smtClean="0"/>
            <a:t>Common STYLES that you will see in Narration of Story:</a:t>
          </a:r>
          <a:endParaRPr lang="en-US" sz="2300" b="1" kern="1200" dirty="0"/>
        </a:p>
      </dsp:txBody>
      <dsp:txXfrm>
        <a:off x="0" y="248580"/>
        <a:ext cx="8229600" cy="645840"/>
      </dsp:txXfrm>
    </dsp:sp>
  </dsp:spTree>
</dsp:drawing>
</file>

<file path=ppt/diagrams/drawing1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DE02A78-B1C3-41F0-8386-5E222E19B279}">
      <dsp:nvSpPr>
        <dsp:cNvPr id="0" name=""/>
        <dsp:cNvSpPr/>
      </dsp:nvSpPr>
      <dsp:spPr>
        <a:xfrm>
          <a:off x="0" y="613101"/>
          <a:ext cx="4040188" cy="1158299"/>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l" defTabSz="1778000" rtl="0">
            <a:lnSpc>
              <a:spcPct val="90000"/>
            </a:lnSpc>
            <a:spcBef>
              <a:spcPct val="0"/>
            </a:spcBef>
            <a:spcAft>
              <a:spcPct val="35000"/>
            </a:spcAft>
          </a:pPr>
          <a:r>
            <a:rPr lang="en-US" sz="4000" kern="1200" dirty="0" smtClean="0"/>
            <a:t>Narrative	</a:t>
          </a:r>
          <a:endParaRPr lang="en-US" sz="4000" kern="1200" dirty="0"/>
        </a:p>
      </dsp:txBody>
      <dsp:txXfrm>
        <a:off x="0" y="613101"/>
        <a:ext cx="4040188" cy="1158299"/>
      </dsp:txXfrm>
    </dsp:sp>
    <dsp:sp modelId="{72CD15B5-8A2E-4134-A999-C28F123CBEC5}">
      <dsp:nvSpPr>
        <dsp:cNvPr id="0" name=""/>
        <dsp:cNvSpPr/>
      </dsp:nvSpPr>
      <dsp:spPr>
        <a:xfrm>
          <a:off x="0" y="2289506"/>
          <a:ext cx="4040188" cy="1158299"/>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l" defTabSz="1778000" rtl="0">
            <a:lnSpc>
              <a:spcPct val="90000"/>
            </a:lnSpc>
            <a:spcBef>
              <a:spcPct val="0"/>
            </a:spcBef>
            <a:spcAft>
              <a:spcPct val="35000"/>
            </a:spcAft>
          </a:pPr>
          <a:r>
            <a:rPr lang="en-US" sz="4000" kern="1200" dirty="0" smtClean="0"/>
            <a:t>Linear</a:t>
          </a:r>
          <a:endParaRPr lang="en-US" sz="4000" kern="1200" dirty="0"/>
        </a:p>
      </dsp:txBody>
      <dsp:txXfrm>
        <a:off x="0" y="2289506"/>
        <a:ext cx="4040188" cy="1158299"/>
      </dsp:txXfrm>
    </dsp:sp>
    <dsp:sp modelId="{D7E5A848-B6D9-40E8-8E79-EF8AAC21CC4A}">
      <dsp:nvSpPr>
        <dsp:cNvPr id="0" name=""/>
        <dsp:cNvSpPr/>
      </dsp:nvSpPr>
      <dsp:spPr>
        <a:xfrm>
          <a:off x="0" y="3203905"/>
          <a:ext cx="4040188" cy="662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276" tIns="50800" rIns="284480" bIns="50800" numCol="1" spcCol="1270" anchor="t" anchorCtr="0">
          <a:noAutofit/>
        </a:bodyPr>
        <a:lstStyle/>
        <a:p>
          <a:pPr marL="285750" lvl="1" indent="-285750" algn="l" defTabSz="1377950" rtl="0">
            <a:lnSpc>
              <a:spcPct val="90000"/>
            </a:lnSpc>
            <a:spcBef>
              <a:spcPct val="0"/>
            </a:spcBef>
            <a:spcAft>
              <a:spcPct val="20000"/>
            </a:spcAft>
            <a:buChar char="••"/>
          </a:pPr>
          <a:endParaRPr lang="en-US" sz="3100" kern="1200" dirty="0"/>
        </a:p>
      </dsp:txBody>
      <dsp:txXfrm>
        <a:off x="0" y="3203905"/>
        <a:ext cx="4040188" cy="662400"/>
      </dsp:txXfrm>
    </dsp:sp>
  </dsp:spTree>
</dsp:drawing>
</file>

<file path=ppt/diagrams/drawing1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4AF1B45-846A-4126-8BE6-9CF107717A8D}">
      <dsp:nvSpPr>
        <dsp:cNvPr id="0" name=""/>
        <dsp:cNvSpPr/>
      </dsp:nvSpPr>
      <dsp:spPr>
        <a:xfrm>
          <a:off x="0" y="451006"/>
          <a:ext cx="4041775" cy="1447875"/>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0" tIns="190500" rIns="190500" bIns="190500" numCol="1" spcCol="1270" anchor="ctr" anchorCtr="0">
          <a:noAutofit/>
        </a:bodyPr>
        <a:lstStyle/>
        <a:p>
          <a:pPr lvl="0" algn="l" defTabSz="2222500" rtl="0">
            <a:lnSpc>
              <a:spcPct val="90000"/>
            </a:lnSpc>
            <a:spcBef>
              <a:spcPct val="0"/>
            </a:spcBef>
            <a:spcAft>
              <a:spcPct val="35000"/>
            </a:spcAft>
          </a:pPr>
          <a:r>
            <a:rPr lang="en-US" sz="5000" kern="1200" dirty="0" smtClean="0"/>
            <a:t>Bullet Point</a:t>
          </a:r>
          <a:endParaRPr lang="en-US" sz="5000" kern="1200" dirty="0"/>
        </a:p>
      </dsp:txBody>
      <dsp:txXfrm>
        <a:off x="0" y="451006"/>
        <a:ext cx="4041775" cy="1447875"/>
      </dsp:txXfrm>
    </dsp:sp>
    <dsp:sp modelId="{775B674E-DD36-4228-AED9-9FB8DA054CCE}">
      <dsp:nvSpPr>
        <dsp:cNvPr id="0" name=""/>
        <dsp:cNvSpPr/>
      </dsp:nvSpPr>
      <dsp:spPr>
        <a:xfrm>
          <a:off x="0" y="2042881"/>
          <a:ext cx="4041775" cy="1447875"/>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0" tIns="190500" rIns="190500" bIns="190500" numCol="1" spcCol="1270" anchor="ctr" anchorCtr="0">
          <a:noAutofit/>
        </a:bodyPr>
        <a:lstStyle/>
        <a:p>
          <a:pPr lvl="0" algn="l" defTabSz="2222500" rtl="0">
            <a:lnSpc>
              <a:spcPct val="90000"/>
            </a:lnSpc>
            <a:spcBef>
              <a:spcPct val="0"/>
            </a:spcBef>
            <a:spcAft>
              <a:spcPct val="35000"/>
            </a:spcAft>
          </a:pPr>
          <a:r>
            <a:rPr lang="en-US" sz="5000" kern="1200" dirty="0" smtClean="0"/>
            <a:t>Cluster</a:t>
          </a:r>
          <a:endParaRPr lang="en-US" sz="5000" kern="1200" dirty="0"/>
        </a:p>
      </dsp:txBody>
      <dsp:txXfrm>
        <a:off x="0" y="2042881"/>
        <a:ext cx="4041775" cy="1447875"/>
      </dsp:txXfrm>
    </dsp:sp>
  </dsp:spTree>
</dsp:drawing>
</file>

<file path=ppt/diagrams/drawing1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3ED4F2D-EF23-4EFB-BFEA-6CF55677C394}">
      <dsp:nvSpPr>
        <dsp:cNvPr id="0" name=""/>
        <dsp:cNvSpPr/>
      </dsp:nvSpPr>
      <dsp:spPr>
        <a:xfrm>
          <a:off x="0" y="214333"/>
          <a:ext cx="4040188" cy="1138391"/>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rtl="0">
            <a:lnSpc>
              <a:spcPct val="90000"/>
            </a:lnSpc>
            <a:spcBef>
              <a:spcPct val="0"/>
            </a:spcBef>
            <a:spcAft>
              <a:spcPct val="35000"/>
            </a:spcAft>
          </a:pPr>
          <a:r>
            <a:rPr lang="en-US" sz="1700" kern="1200" dirty="0" smtClean="0"/>
            <a:t>FULL STORY</a:t>
          </a:r>
          <a:endParaRPr lang="en-US" sz="1700" kern="1200" dirty="0"/>
        </a:p>
      </dsp:txBody>
      <dsp:txXfrm>
        <a:off x="0" y="214333"/>
        <a:ext cx="4040188" cy="1138391"/>
      </dsp:txXfrm>
    </dsp:sp>
    <dsp:sp modelId="{E2771A87-3F72-4F95-ACC8-8B72411B56A5}">
      <dsp:nvSpPr>
        <dsp:cNvPr id="0" name=""/>
        <dsp:cNvSpPr/>
      </dsp:nvSpPr>
      <dsp:spPr>
        <a:xfrm>
          <a:off x="0" y="1401685"/>
          <a:ext cx="4040188" cy="1138391"/>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rtl="0">
            <a:lnSpc>
              <a:spcPct val="90000"/>
            </a:lnSpc>
            <a:spcBef>
              <a:spcPct val="0"/>
            </a:spcBef>
            <a:spcAft>
              <a:spcPct val="35000"/>
            </a:spcAft>
          </a:pPr>
          <a:r>
            <a:rPr lang="en-US" sz="1700" kern="1200" dirty="0" smtClean="0"/>
            <a:t>LENGTHY STORY</a:t>
          </a:r>
          <a:endParaRPr lang="en-US" sz="1700" kern="1200" dirty="0"/>
        </a:p>
      </dsp:txBody>
      <dsp:txXfrm>
        <a:off x="0" y="1401685"/>
        <a:ext cx="4040188" cy="1138391"/>
      </dsp:txXfrm>
    </dsp:sp>
    <dsp:sp modelId="{F2CA1E22-D683-447A-938F-64CF5E244ED1}">
      <dsp:nvSpPr>
        <dsp:cNvPr id="0" name=""/>
        <dsp:cNvSpPr/>
      </dsp:nvSpPr>
      <dsp:spPr>
        <a:xfrm>
          <a:off x="0" y="2589037"/>
          <a:ext cx="4040188" cy="1138391"/>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rtl="0">
            <a:lnSpc>
              <a:spcPct val="90000"/>
            </a:lnSpc>
            <a:spcBef>
              <a:spcPct val="0"/>
            </a:spcBef>
            <a:spcAft>
              <a:spcPct val="35000"/>
            </a:spcAft>
          </a:pPr>
          <a:r>
            <a:rPr lang="en-US" sz="1700" kern="1200" dirty="0" smtClean="0"/>
            <a:t>IT WILL BE EASIER TO EXTRACT FACTS FROM THE STORY BECAUSE AT LEAST THERE IS A STORY.</a:t>
          </a:r>
          <a:endParaRPr lang="en-US" sz="1700" kern="1200" dirty="0"/>
        </a:p>
      </dsp:txBody>
      <dsp:txXfrm>
        <a:off x="0" y="2589037"/>
        <a:ext cx="4040188" cy="1138391"/>
      </dsp:txXfrm>
    </dsp:sp>
  </dsp:spTree>
</dsp:drawing>
</file>

<file path=ppt/diagrams/drawing1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B64F2CC-2FAE-4FAF-B213-E67D1271AAA1}">
      <dsp:nvSpPr>
        <dsp:cNvPr id="0" name=""/>
        <dsp:cNvSpPr/>
      </dsp:nvSpPr>
      <dsp:spPr>
        <a:xfrm>
          <a:off x="0" y="25171"/>
          <a:ext cx="4041775" cy="1247220"/>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rtl="0">
            <a:lnSpc>
              <a:spcPct val="90000"/>
            </a:lnSpc>
            <a:spcBef>
              <a:spcPct val="0"/>
            </a:spcBef>
            <a:spcAft>
              <a:spcPct val="35000"/>
            </a:spcAft>
          </a:pPr>
          <a:r>
            <a:rPr lang="en-US" sz="2600" kern="1200" dirty="0" smtClean="0"/>
            <a:t>OVERABUNDANCE OF DETAIL</a:t>
          </a:r>
          <a:endParaRPr lang="en-US" sz="2600" kern="1200" dirty="0"/>
        </a:p>
      </dsp:txBody>
      <dsp:txXfrm>
        <a:off x="0" y="25171"/>
        <a:ext cx="4041775" cy="1247220"/>
      </dsp:txXfrm>
    </dsp:sp>
    <dsp:sp modelId="{6C000A9A-00C9-4D1F-ACCC-A013BEE80D07}">
      <dsp:nvSpPr>
        <dsp:cNvPr id="0" name=""/>
        <dsp:cNvSpPr/>
      </dsp:nvSpPr>
      <dsp:spPr>
        <a:xfrm>
          <a:off x="0" y="1347271"/>
          <a:ext cx="4041775" cy="1247220"/>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rtl="0">
            <a:lnSpc>
              <a:spcPct val="90000"/>
            </a:lnSpc>
            <a:spcBef>
              <a:spcPct val="0"/>
            </a:spcBef>
            <a:spcAft>
              <a:spcPct val="35000"/>
            </a:spcAft>
          </a:pPr>
          <a:r>
            <a:rPr lang="en-US" sz="2600" kern="1200" dirty="0" smtClean="0"/>
            <a:t>INCREDIBLY DIFFICULT TO INTERRUPT</a:t>
          </a:r>
          <a:endParaRPr lang="en-US" sz="2600" kern="1200" dirty="0"/>
        </a:p>
      </dsp:txBody>
      <dsp:txXfrm>
        <a:off x="0" y="1347271"/>
        <a:ext cx="4041775" cy="1247220"/>
      </dsp:txXfrm>
    </dsp:sp>
    <dsp:sp modelId="{F58C2ACC-3450-4536-BE46-D6E3DF6031E3}">
      <dsp:nvSpPr>
        <dsp:cNvPr id="0" name=""/>
        <dsp:cNvSpPr/>
      </dsp:nvSpPr>
      <dsp:spPr>
        <a:xfrm>
          <a:off x="0" y="2669371"/>
          <a:ext cx="4041775" cy="1247220"/>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rtl="0">
            <a:lnSpc>
              <a:spcPct val="90000"/>
            </a:lnSpc>
            <a:spcBef>
              <a:spcPct val="0"/>
            </a:spcBef>
            <a:spcAft>
              <a:spcPct val="35000"/>
            </a:spcAft>
          </a:pPr>
          <a:r>
            <a:rPr lang="en-US" sz="2600" kern="1200" dirty="0" smtClean="0"/>
            <a:t>TIME CONSUMING</a:t>
          </a:r>
          <a:endParaRPr lang="en-US" sz="2600" kern="1200" dirty="0"/>
        </a:p>
      </dsp:txBody>
      <dsp:txXfrm>
        <a:off x="0" y="2669371"/>
        <a:ext cx="4041775" cy="1247220"/>
      </dsp:txXfrm>
    </dsp:sp>
  </dsp:spTree>
</dsp:drawing>
</file>

<file path=ppt/diagrams/drawing1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157ECBC-F18A-475B-A8A8-2404FA7E5FD7}">
      <dsp:nvSpPr>
        <dsp:cNvPr id="0" name=""/>
        <dsp:cNvSpPr/>
      </dsp:nvSpPr>
      <dsp:spPr>
        <a:xfrm>
          <a:off x="0" y="9899"/>
          <a:ext cx="8229600" cy="1123200"/>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l" defTabSz="1778000" rtl="0">
            <a:lnSpc>
              <a:spcPct val="90000"/>
            </a:lnSpc>
            <a:spcBef>
              <a:spcPct val="0"/>
            </a:spcBef>
            <a:spcAft>
              <a:spcPct val="35000"/>
            </a:spcAft>
          </a:pPr>
          <a:r>
            <a:rPr lang="en-US" sz="4000" b="1" kern="1200" dirty="0" smtClean="0"/>
            <a:t>BULLET POINT STYLE</a:t>
          </a:r>
          <a:endParaRPr lang="en-US" sz="4000" b="1" kern="1200" dirty="0"/>
        </a:p>
      </dsp:txBody>
      <dsp:txXfrm>
        <a:off x="0" y="9899"/>
        <a:ext cx="8229600" cy="1123200"/>
      </dsp:txXfrm>
    </dsp:sp>
  </dsp:spTree>
</dsp:drawing>
</file>

<file path=ppt/diagrams/drawing1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3324B6F-7F04-40C7-8C6D-122FA3D8223C}">
      <dsp:nvSpPr>
        <dsp:cNvPr id="0" name=""/>
        <dsp:cNvSpPr/>
      </dsp:nvSpPr>
      <dsp:spPr>
        <a:xfrm>
          <a:off x="0" y="10941"/>
          <a:ext cx="8229600" cy="1151279"/>
        </a:xfrm>
        <a:prstGeom prst="roundRect">
          <a:avLst/>
        </a:prstGeom>
        <a:solidFill>
          <a:schemeClr val="accent2">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b="1" kern="1200" dirty="0" smtClean="0"/>
            <a:t>YOUR PREFERENCES WILL IMPACT THE QUESTIONS YOU ASK AND THE STORY YOU TELL YOURSELF</a:t>
          </a:r>
          <a:endParaRPr lang="en-US" sz="2400" b="1" kern="1200" dirty="0"/>
        </a:p>
      </dsp:txBody>
      <dsp:txXfrm>
        <a:off x="0" y="10941"/>
        <a:ext cx="8229600" cy="1151279"/>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14BEA24-3BAB-4E34-ADA1-8E54DFF5A33B}">
      <dsp:nvSpPr>
        <dsp:cNvPr id="0" name=""/>
        <dsp:cNvSpPr/>
      </dsp:nvSpPr>
      <dsp:spPr>
        <a:xfrm rot="21300000">
          <a:off x="25254" y="1794666"/>
          <a:ext cx="8179091" cy="936629"/>
        </a:xfrm>
        <a:prstGeom prst="mathMinus">
          <a:avLst/>
        </a:prstGeom>
        <a:solidFill>
          <a:schemeClr val="accent2">
            <a:tint val="40000"/>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F63E1B9-7638-4D5B-AB6E-6A253FDC0913}">
      <dsp:nvSpPr>
        <dsp:cNvPr id="0" name=""/>
        <dsp:cNvSpPr/>
      </dsp:nvSpPr>
      <dsp:spPr>
        <a:xfrm>
          <a:off x="987552" y="226298"/>
          <a:ext cx="2468880" cy="1810384"/>
        </a:xfrm>
        <a:prstGeom prst="downArrow">
          <a:avLst/>
        </a:prstGeom>
        <a:solidFill>
          <a:schemeClr val="accent2">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C75FB1A-954F-4598-B60C-7375F142339D}">
      <dsp:nvSpPr>
        <dsp:cNvPr id="0" name=""/>
        <dsp:cNvSpPr/>
      </dsp:nvSpPr>
      <dsp:spPr>
        <a:xfrm>
          <a:off x="4361687" y="0"/>
          <a:ext cx="2633472" cy="19009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kern="1200" dirty="0" smtClean="0"/>
            <a:t>Both The Story Teller and the Listener Have A Direct Impact on The Story</a:t>
          </a:r>
          <a:endParaRPr lang="en-US" sz="1200" kern="1200" dirty="0"/>
        </a:p>
      </dsp:txBody>
      <dsp:txXfrm>
        <a:off x="4361687" y="0"/>
        <a:ext cx="2633472" cy="1900904"/>
      </dsp:txXfrm>
    </dsp:sp>
    <dsp:sp modelId="{E8A8F915-4CF5-4D62-AE4B-BE995EC58ADD}">
      <dsp:nvSpPr>
        <dsp:cNvPr id="0" name=""/>
        <dsp:cNvSpPr/>
      </dsp:nvSpPr>
      <dsp:spPr>
        <a:xfrm>
          <a:off x="4773168" y="2489279"/>
          <a:ext cx="2468880" cy="1810384"/>
        </a:xfrm>
        <a:prstGeom prst="upArrow">
          <a:avLst/>
        </a:prstGeom>
        <a:solidFill>
          <a:schemeClr val="accent2">
            <a:hueOff val="-20163188"/>
            <a:satOff val="8769"/>
            <a:lumOff val="255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6C3C9C6-554C-4D36-8512-E31DE9B5FF58}">
      <dsp:nvSpPr>
        <dsp:cNvPr id="0" name=""/>
        <dsp:cNvSpPr/>
      </dsp:nvSpPr>
      <dsp:spPr>
        <a:xfrm>
          <a:off x="1234440" y="2625057"/>
          <a:ext cx="2633472" cy="19009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kern="1200" dirty="0" smtClean="0"/>
            <a:t>What kind of assumptions are you making about the person?  And What kind of Assumptions are they making about you? These will have an impact on how the person tells their story and which version of the story</a:t>
          </a:r>
          <a:endParaRPr lang="en-US" sz="1200" kern="1200" dirty="0"/>
        </a:p>
      </dsp:txBody>
      <dsp:txXfrm>
        <a:off x="1234440" y="2625057"/>
        <a:ext cx="2633472" cy="1900904"/>
      </dsp:txXfrm>
    </dsp:sp>
  </dsp:spTree>
</dsp:drawing>
</file>

<file path=ppt/diagrams/drawing2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D29AA2C-3CA1-4DEE-A167-CBD6AE6AA9F2}">
      <dsp:nvSpPr>
        <dsp:cNvPr id="0" name=""/>
        <dsp:cNvSpPr/>
      </dsp:nvSpPr>
      <dsp:spPr>
        <a:xfrm>
          <a:off x="2292195" y="294187"/>
          <a:ext cx="3801808" cy="3801808"/>
        </a:xfrm>
        <a:prstGeom prst="pie">
          <a:avLst>
            <a:gd name="adj1" fmla="val 16200000"/>
            <a:gd name="adj2" fmla="val 1800000"/>
          </a:avLst>
        </a:prstGeom>
        <a:solidFill>
          <a:schemeClr val="accent2">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US" sz="1300" kern="1200" dirty="0" smtClean="0"/>
            <a:t>You will be able to ask more pointed and </a:t>
          </a:r>
          <a:r>
            <a:rPr lang="en-US" sz="1340" u="dbl" kern="1200" cap="all" baseline="0" dirty="0" smtClean="0"/>
            <a:t>relevant questions</a:t>
          </a:r>
          <a:r>
            <a:rPr lang="en-US" sz="1300" kern="1200" dirty="0" smtClean="0"/>
            <a:t>.</a:t>
          </a:r>
          <a:endParaRPr lang="en-US" sz="1300" kern="1200" dirty="0"/>
        </a:p>
      </dsp:txBody>
      <dsp:txXfrm>
        <a:off x="4295838" y="1099808"/>
        <a:ext cx="1357788" cy="1131490"/>
      </dsp:txXfrm>
    </dsp:sp>
    <dsp:sp modelId="{8603DC7E-D6BB-41A9-996F-F6A17B6D0AF5}">
      <dsp:nvSpPr>
        <dsp:cNvPr id="0" name=""/>
        <dsp:cNvSpPr/>
      </dsp:nvSpPr>
      <dsp:spPr>
        <a:xfrm>
          <a:off x="2213895" y="429966"/>
          <a:ext cx="3801808" cy="3801808"/>
        </a:xfrm>
        <a:prstGeom prst="pie">
          <a:avLst>
            <a:gd name="adj1" fmla="val 1800000"/>
            <a:gd name="adj2" fmla="val 9000000"/>
          </a:avLst>
        </a:prstGeom>
        <a:solidFill>
          <a:schemeClr val="accent2">
            <a:hueOff val="-10081594"/>
            <a:satOff val="4384"/>
            <a:lumOff val="1275"/>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t>You will be able to more effectively  determine the CREDIBILITY OF THE STORY</a:t>
          </a:r>
          <a:endParaRPr lang="en-US" sz="1200" kern="1200" dirty="0"/>
        </a:p>
      </dsp:txBody>
      <dsp:txXfrm>
        <a:off x="3119088" y="2896615"/>
        <a:ext cx="2036682" cy="995711"/>
      </dsp:txXfrm>
    </dsp:sp>
    <dsp:sp modelId="{72DE0820-92A6-4054-B307-95BDAEAD9357}">
      <dsp:nvSpPr>
        <dsp:cNvPr id="0" name=""/>
        <dsp:cNvSpPr/>
      </dsp:nvSpPr>
      <dsp:spPr>
        <a:xfrm>
          <a:off x="2135596" y="294187"/>
          <a:ext cx="3801808" cy="3801808"/>
        </a:xfrm>
        <a:prstGeom prst="pie">
          <a:avLst>
            <a:gd name="adj1" fmla="val 9000000"/>
            <a:gd name="adj2" fmla="val 16200000"/>
          </a:avLst>
        </a:prstGeom>
        <a:solidFill>
          <a:schemeClr val="accent2">
            <a:hueOff val="-20163188"/>
            <a:satOff val="8769"/>
            <a:lumOff val="255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t>You  will EMPATHIZE MORE. The storyteller will SAY more.</a:t>
          </a:r>
          <a:endParaRPr lang="en-US" sz="1200" kern="1200" dirty="0"/>
        </a:p>
      </dsp:txBody>
      <dsp:txXfrm>
        <a:off x="2575972" y="1099808"/>
        <a:ext cx="1357788" cy="1131490"/>
      </dsp:txXfrm>
    </dsp:sp>
    <dsp:sp modelId="{34BAA354-94B4-48C5-BFAD-876FE8062F77}">
      <dsp:nvSpPr>
        <dsp:cNvPr id="0" name=""/>
        <dsp:cNvSpPr/>
      </dsp:nvSpPr>
      <dsp:spPr>
        <a:xfrm>
          <a:off x="2057158" y="58837"/>
          <a:ext cx="4272508" cy="4272508"/>
        </a:xfrm>
        <a:prstGeom prst="circularArrow">
          <a:avLst>
            <a:gd name="adj1" fmla="val 5085"/>
            <a:gd name="adj2" fmla="val 327528"/>
            <a:gd name="adj3" fmla="val 1472472"/>
            <a:gd name="adj4" fmla="val 16199432"/>
            <a:gd name="adj5" fmla="val 5932"/>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99E6060-33EE-443E-AB3B-F9DED03DB577}">
      <dsp:nvSpPr>
        <dsp:cNvPr id="0" name=""/>
        <dsp:cNvSpPr/>
      </dsp:nvSpPr>
      <dsp:spPr>
        <a:xfrm>
          <a:off x="1978545" y="194375"/>
          <a:ext cx="4272508" cy="4272508"/>
        </a:xfrm>
        <a:prstGeom prst="circularArrow">
          <a:avLst>
            <a:gd name="adj1" fmla="val 5085"/>
            <a:gd name="adj2" fmla="val 327528"/>
            <a:gd name="adj3" fmla="val 8671970"/>
            <a:gd name="adj4" fmla="val 1800502"/>
            <a:gd name="adj5" fmla="val 5932"/>
          </a:avLst>
        </a:prstGeom>
        <a:solidFill>
          <a:schemeClr val="accent2">
            <a:hueOff val="-10081594"/>
            <a:satOff val="4384"/>
            <a:lumOff val="1275"/>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7EE307F-15FF-4DD4-9A75-850C519BA37C}">
      <dsp:nvSpPr>
        <dsp:cNvPr id="0" name=""/>
        <dsp:cNvSpPr/>
      </dsp:nvSpPr>
      <dsp:spPr>
        <a:xfrm>
          <a:off x="1899932" y="58837"/>
          <a:ext cx="4272508" cy="4272508"/>
        </a:xfrm>
        <a:prstGeom prst="circularArrow">
          <a:avLst>
            <a:gd name="adj1" fmla="val 5085"/>
            <a:gd name="adj2" fmla="val 327528"/>
            <a:gd name="adj3" fmla="val 15873039"/>
            <a:gd name="adj4" fmla="val 9000000"/>
            <a:gd name="adj5" fmla="val 5932"/>
          </a:avLst>
        </a:prstGeom>
        <a:solidFill>
          <a:schemeClr val="accent2">
            <a:hueOff val="-20163188"/>
            <a:satOff val="8769"/>
            <a:lumOff val="255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2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D29AA2C-3CA1-4DEE-A167-CBD6AE6AA9F2}">
      <dsp:nvSpPr>
        <dsp:cNvPr id="0" name=""/>
        <dsp:cNvSpPr/>
      </dsp:nvSpPr>
      <dsp:spPr>
        <a:xfrm>
          <a:off x="2292195" y="294187"/>
          <a:ext cx="3801808" cy="3801808"/>
        </a:xfrm>
        <a:prstGeom prst="pie">
          <a:avLst>
            <a:gd name="adj1" fmla="val 16200000"/>
            <a:gd name="adj2" fmla="val 1800000"/>
          </a:avLst>
        </a:prstGeom>
        <a:solidFill>
          <a:schemeClr val="accent3">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smtClean="0"/>
            <a:t>SAFETY IN THE PROCESS</a:t>
          </a:r>
          <a:endParaRPr lang="en-US" sz="2000" kern="1200" dirty="0"/>
        </a:p>
      </dsp:txBody>
      <dsp:txXfrm>
        <a:off x="4295838" y="1099808"/>
        <a:ext cx="1357788" cy="1131490"/>
      </dsp:txXfrm>
    </dsp:sp>
    <dsp:sp modelId="{8603DC7E-D6BB-41A9-996F-F6A17B6D0AF5}">
      <dsp:nvSpPr>
        <dsp:cNvPr id="0" name=""/>
        <dsp:cNvSpPr/>
      </dsp:nvSpPr>
      <dsp:spPr>
        <a:xfrm>
          <a:off x="2213895" y="429966"/>
          <a:ext cx="3801808" cy="3801808"/>
        </a:xfrm>
        <a:prstGeom prst="pie">
          <a:avLst>
            <a:gd name="adj1" fmla="val 1800000"/>
            <a:gd name="adj2" fmla="val 9000000"/>
          </a:avLst>
        </a:prstGeom>
        <a:solidFill>
          <a:schemeClr val="accent3">
            <a:hueOff val="5812304"/>
            <a:satOff val="-18573"/>
            <a:lumOff val="-4706"/>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n-US" sz="1700" kern="1200" dirty="0" smtClean="0"/>
            <a:t>WILLINGNESS TO SHARE A MORE GENUINE TRUTH</a:t>
          </a:r>
          <a:endParaRPr lang="en-US" sz="1700" kern="1200" dirty="0"/>
        </a:p>
      </dsp:txBody>
      <dsp:txXfrm>
        <a:off x="3119088" y="2896615"/>
        <a:ext cx="2036682" cy="995711"/>
      </dsp:txXfrm>
    </dsp:sp>
    <dsp:sp modelId="{72DE0820-92A6-4054-B307-95BDAEAD9357}">
      <dsp:nvSpPr>
        <dsp:cNvPr id="0" name=""/>
        <dsp:cNvSpPr/>
      </dsp:nvSpPr>
      <dsp:spPr>
        <a:xfrm>
          <a:off x="2135596" y="294187"/>
          <a:ext cx="3801808" cy="3801808"/>
        </a:xfrm>
        <a:prstGeom prst="pie">
          <a:avLst>
            <a:gd name="adj1" fmla="val 9000000"/>
            <a:gd name="adj2" fmla="val 16200000"/>
          </a:avLst>
        </a:prstGeom>
        <a:solidFill>
          <a:schemeClr val="accent3">
            <a:hueOff val="11624607"/>
            <a:satOff val="-37145"/>
            <a:lumOff val="-9412"/>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n-US" sz="1700" kern="1200" dirty="0" smtClean="0"/>
            <a:t>SAFETY IN YOU.</a:t>
          </a:r>
          <a:endParaRPr lang="en-US" sz="1700" kern="1200" dirty="0"/>
        </a:p>
      </dsp:txBody>
      <dsp:txXfrm>
        <a:off x="2575972" y="1099808"/>
        <a:ext cx="1357788" cy="1131490"/>
      </dsp:txXfrm>
    </dsp:sp>
    <dsp:sp modelId="{34BAA354-94B4-48C5-BFAD-876FE8062F77}">
      <dsp:nvSpPr>
        <dsp:cNvPr id="0" name=""/>
        <dsp:cNvSpPr/>
      </dsp:nvSpPr>
      <dsp:spPr>
        <a:xfrm>
          <a:off x="2057158" y="58837"/>
          <a:ext cx="4272508" cy="4272508"/>
        </a:xfrm>
        <a:prstGeom prst="circularArrow">
          <a:avLst>
            <a:gd name="adj1" fmla="val 5085"/>
            <a:gd name="adj2" fmla="val 327528"/>
            <a:gd name="adj3" fmla="val 1472472"/>
            <a:gd name="adj4" fmla="val 16199432"/>
            <a:gd name="adj5" fmla="val 5932"/>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99E6060-33EE-443E-AB3B-F9DED03DB577}">
      <dsp:nvSpPr>
        <dsp:cNvPr id="0" name=""/>
        <dsp:cNvSpPr/>
      </dsp:nvSpPr>
      <dsp:spPr>
        <a:xfrm>
          <a:off x="1978545" y="194375"/>
          <a:ext cx="4272508" cy="4272508"/>
        </a:xfrm>
        <a:prstGeom prst="circularArrow">
          <a:avLst>
            <a:gd name="adj1" fmla="val 5085"/>
            <a:gd name="adj2" fmla="val 327528"/>
            <a:gd name="adj3" fmla="val 8671970"/>
            <a:gd name="adj4" fmla="val 1800502"/>
            <a:gd name="adj5" fmla="val 5932"/>
          </a:avLst>
        </a:prstGeom>
        <a:solidFill>
          <a:schemeClr val="accent3">
            <a:hueOff val="5812304"/>
            <a:satOff val="-18573"/>
            <a:lumOff val="-4706"/>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7EE307F-15FF-4DD4-9A75-850C519BA37C}">
      <dsp:nvSpPr>
        <dsp:cNvPr id="0" name=""/>
        <dsp:cNvSpPr/>
      </dsp:nvSpPr>
      <dsp:spPr>
        <a:xfrm>
          <a:off x="1899932" y="58837"/>
          <a:ext cx="4272508" cy="4272508"/>
        </a:xfrm>
        <a:prstGeom prst="circularArrow">
          <a:avLst>
            <a:gd name="adj1" fmla="val 5085"/>
            <a:gd name="adj2" fmla="val 327528"/>
            <a:gd name="adj3" fmla="val 15873039"/>
            <a:gd name="adj4" fmla="val 9000000"/>
            <a:gd name="adj5" fmla="val 5932"/>
          </a:avLst>
        </a:prstGeom>
        <a:solidFill>
          <a:schemeClr val="accent3">
            <a:hueOff val="11624607"/>
            <a:satOff val="-37145"/>
            <a:lumOff val="-9412"/>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2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5114186-1390-447E-AB7D-C3B86BF7D2C5}">
      <dsp:nvSpPr>
        <dsp:cNvPr id="0" name=""/>
        <dsp:cNvSpPr/>
      </dsp:nvSpPr>
      <dsp:spPr>
        <a:xfrm>
          <a:off x="2633471" y="2265"/>
          <a:ext cx="2962656" cy="1089501"/>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rtl="0">
            <a:lnSpc>
              <a:spcPct val="90000"/>
            </a:lnSpc>
            <a:spcBef>
              <a:spcPct val="0"/>
            </a:spcBef>
            <a:spcAft>
              <a:spcPct val="35000"/>
            </a:spcAft>
          </a:pPr>
          <a:r>
            <a:rPr lang="en-US" sz="1600" kern="1200" dirty="0" smtClean="0"/>
            <a:t>Establishing SAFETY is a MUST!!!</a:t>
          </a:r>
          <a:endParaRPr lang="en-US" sz="1600" kern="1200" dirty="0"/>
        </a:p>
      </dsp:txBody>
      <dsp:txXfrm>
        <a:off x="2633471" y="2265"/>
        <a:ext cx="2962656" cy="1089501"/>
      </dsp:txXfrm>
    </dsp:sp>
    <dsp:sp modelId="{76381FAD-685E-45EA-8531-287D9C4A9B0A}">
      <dsp:nvSpPr>
        <dsp:cNvPr id="0" name=""/>
        <dsp:cNvSpPr/>
      </dsp:nvSpPr>
      <dsp:spPr>
        <a:xfrm>
          <a:off x="2633471" y="1146242"/>
          <a:ext cx="2962656" cy="1089501"/>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rtl="0">
            <a:lnSpc>
              <a:spcPct val="90000"/>
            </a:lnSpc>
            <a:spcBef>
              <a:spcPct val="0"/>
            </a:spcBef>
            <a:spcAft>
              <a:spcPct val="35000"/>
            </a:spcAft>
          </a:pPr>
          <a:r>
            <a:rPr lang="en-US" sz="1600" kern="1200" dirty="0" smtClean="0"/>
            <a:t>Rapport is must.</a:t>
          </a:r>
          <a:endParaRPr lang="en-US" sz="1600" kern="1200" dirty="0"/>
        </a:p>
      </dsp:txBody>
      <dsp:txXfrm>
        <a:off x="2633471" y="1146242"/>
        <a:ext cx="2962656" cy="1089501"/>
      </dsp:txXfrm>
    </dsp:sp>
    <dsp:sp modelId="{89EABBA5-C1D9-40E5-A0AD-16C3B80D631D}">
      <dsp:nvSpPr>
        <dsp:cNvPr id="0" name=""/>
        <dsp:cNvSpPr/>
      </dsp:nvSpPr>
      <dsp:spPr>
        <a:xfrm>
          <a:off x="2633471" y="2290219"/>
          <a:ext cx="2962656" cy="1089501"/>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rtl="0">
            <a:lnSpc>
              <a:spcPct val="90000"/>
            </a:lnSpc>
            <a:spcBef>
              <a:spcPct val="0"/>
            </a:spcBef>
            <a:spcAft>
              <a:spcPct val="35000"/>
            </a:spcAft>
          </a:pPr>
          <a:r>
            <a:rPr lang="en-US" sz="1600" kern="1200" dirty="0" smtClean="0"/>
            <a:t>You cannot underestimate the power of safety and rapport with children</a:t>
          </a:r>
          <a:endParaRPr lang="en-US" sz="1600" kern="1200" dirty="0"/>
        </a:p>
      </dsp:txBody>
      <dsp:txXfrm>
        <a:off x="2633471" y="2290219"/>
        <a:ext cx="2962656" cy="1089501"/>
      </dsp:txXfrm>
    </dsp:sp>
    <dsp:sp modelId="{544E6E53-5719-4D51-80B3-8D68F021A799}">
      <dsp:nvSpPr>
        <dsp:cNvPr id="0" name=""/>
        <dsp:cNvSpPr/>
      </dsp:nvSpPr>
      <dsp:spPr>
        <a:xfrm>
          <a:off x="2633471" y="3434195"/>
          <a:ext cx="2962656" cy="1089501"/>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rtl="0">
            <a:lnSpc>
              <a:spcPct val="90000"/>
            </a:lnSpc>
            <a:spcBef>
              <a:spcPct val="0"/>
            </a:spcBef>
            <a:spcAft>
              <a:spcPct val="35000"/>
            </a:spcAft>
          </a:pPr>
          <a:r>
            <a:rPr lang="en-US" sz="1600" kern="1200" dirty="0" smtClean="0"/>
            <a:t>What are some things you can do to establish safety?</a:t>
          </a:r>
          <a:endParaRPr lang="en-US" sz="1600" kern="1200" dirty="0"/>
        </a:p>
      </dsp:txBody>
      <dsp:txXfrm>
        <a:off x="2633471" y="3434195"/>
        <a:ext cx="2962656" cy="1089501"/>
      </dsp:txXfrm>
    </dsp:sp>
  </dsp:spTree>
</dsp:drawing>
</file>

<file path=ppt/diagrams/drawing2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35AC563-F367-48E3-8382-4B47CA1A9749}">
      <dsp:nvSpPr>
        <dsp:cNvPr id="0" name=""/>
        <dsp:cNvSpPr/>
      </dsp:nvSpPr>
      <dsp:spPr>
        <a:xfrm>
          <a:off x="0" y="80100"/>
          <a:ext cx="8229600" cy="982799"/>
        </a:xfrm>
        <a:prstGeom prst="roundRect">
          <a:avLst/>
        </a:prstGeom>
        <a:solidFill>
          <a:schemeClr val="accent3">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lvl="0" algn="l" defTabSz="1555750" rtl="0">
            <a:lnSpc>
              <a:spcPct val="90000"/>
            </a:lnSpc>
            <a:spcBef>
              <a:spcPct val="0"/>
            </a:spcBef>
            <a:spcAft>
              <a:spcPct val="35000"/>
            </a:spcAft>
          </a:pPr>
          <a:r>
            <a:rPr lang="en-US" sz="3500" b="1" kern="1200" dirty="0" smtClean="0"/>
            <a:t>A Little About Children Interviewing</a:t>
          </a:r>
          <a:endParaRPr lang="en-US" sz="3500" b="1" kern="1200" dirty="0"/>
        </a:p>
      </dsp:txBody>
      <dsp:txXfrm>
        <a:off x="0" y="80100"/>
        <a:ext cx="8229600" cy="982799"/>
      </dsp:txXfrm>
    </dsp:sp>
  </dsp:spTree>
</dsp:drawing>
</file>

<file path=ppt/diagrams/drawing2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392F5FD-85FB-46FE-9680-679738B96D6B}">
      <dsp:nvSpPr>
        <dsp:cNvPr id="0" name=""/>
        <dsp:cNvSpPr/>
      </dsp:nvSpPr>
      <dsp:spPr>
        <a:xfrm>
          <a:off x="0" y="37979"/>
          <a:ext cx="8229600" cy="1067040"/>
        </a:xfrm>
        <a:prstGeom prst="roundRect">
          <a:avLst/>
        </a:prstGeom>
        <a:solidFill>
          <a:schemeClr val="accent1">
            <a:shade val="50000"/>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lvl="0" algn="l" defTabSz="1689100" rtl="0">
            <a:lnSpc>
              <a:spcPct val="90000"/>
            </a:lnSpc>
            <a:spcBef>
              <a:spcPct val="0"/>
            </a:spcBef>
            <a:spcAft>
              <a:spcPct val="35000"/>
            </a:spcAft>
          </a:pPr>
          <a:r>
            <a:rPr lang="en-US" sz="3800" b="1" kern="1200" dirty="0" smtClean="0"/>
            <a:t>CONCLUSIONS AND FOLLOW UPS</a:t>
          </a:r>
          <a:endParaRPr lang="en-US" sz="3800" b="1" kern="1200" dirty="0"/>
        </a:p>
      </dsp:txBody>
      <dsp:txXfrm>
        <a:off x="0" y="37979"/>
        <a:ext cx="8229600" cy="1067040"/>
      </dsp:txXfrm>
    </dsp:sp>
  </dsp:spTree>
</dsp:drawing>
</file>

<file path=ppt/diagrams/drawing2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B33E67F-0F27-48D2-8348-F24D721CC0E7}">
      <dsp:nvSpPr>
        <dsp:cNvPr id="0" name=""/>
        <dsp:cNvSpPr/>
      </dsp:nvSpPr>
      <dsp:spPr>
        <a:xfrm>
          <a:off x="0" y="181647"/>
          <a:ext cx="8229600" cy="1349156"/>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US" sz="2000" kern="1200" dirty="0" smtClean="0"/>
            <a:t>It is futile to attempt to pressure slow processors to share their story before they are ready to do so.</a:t>
          </a:r>
          <a:endParaRPr lang="en-US" sz="2000" kern="1200" dirty="0"/>
        </a:p>
      </dsp:txBody>
      <dsp:txXfrm>
        <a:off x="0" y="181647"/>
        <a:ext cx="8229600" cy="1349156"/>
      </dsp:txXfrm>
    </dsp:sp>
    <dsp:sp modelId="{A0E3E9D9-31B0-474D-B8B2-C5BE0F388089}">
      <dsp:nvSpPr>
        <dsp:cNvPr id="0" name=""/>
        <dsp:cNvSpPr/>
      </dsp:nvSpPr>
      <dsp:spPr>
        <a:xfrm>
          <a:off x="0" y="1588403"/>
          <a:ext cx="8229600" cy="1349156"/>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US" sz="2000" kern="1200" dirty="0" smtClean="0"/>
            <a:t>You may need to schedule a follow up with them or use some other mechanisms to help them tell their story and come to agreements. Emails are a good way for them to process.</a:t>
          </a:r>
          <a:endParaRPr lang="en-US" sz="2000" kern="1200" dirty="0"/>
        </a:p>
      </dsp:txBody>
      <dsp:txXfrm>
        <a:off x="0" y="1588403"/>
        <a:ext cx="8229600" cy="1349156"/>
      </dsp:txXfrm>
    </dsp:sp>
    <dsp:sp modelId="{1C767329-6FFD-43BF-857D-184F9902E05D}">
      <dsp:nvSpPr>
        <dsp:cNvPr id="0" name=""/>
        <dsp:cNvSpPr/>
      </dsp:nvSpPr>
      <dsp:spPr>
        <a:xfrm>
          <a:off x="0" y="2995159"/>
          <a:ext cx="8229600" cy="1349156"/>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US" sz="2000" kern="1200" dirty="0" smtClean="0"/>
            <a:t>You need to lengthen the time you take on the actual wrapping up of the case.</a:t>
          </a:r>
          <a:endParaRPr lang="en-US" sz="2000" kern="1200" dirty="0"/>
        </a:p>
      </dsp:txBody>
      <dsp:txXfrm>
        <a:off x="0" y="2995159"/>
        <a:ext cx="8229600" cy="1349156"/>
      </dsp:txXfrm>
    </dsp:sp>
  </dsp:spTree>
</dsp:drawing>
</file>

<file path=ppt/diagrams/drawing2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41593F8-BD05-4C3F-B571-41939EAA6541}">
      <dsp:nvSpPr>
        <dsp:cNvPr id="0" name=""/>
        <dsp:cNvSpPr/>
      </dsp:nvSpPr>
      <dsp:spPr>
        <a:xfrm>
          <a:off x="0" y="9899"/>
          <a:ext cx="8229600" cy="1123200"/>
        </a:xfrm>
        <a:prstGeom prst="roundRect">
          <a:avLst/>
        </a:prstGeom>
        <a:solidFill>
          <a:schemeClr val="accent2">
            <a:alpha val="90000"/>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l" defTabSz="1778000" rtl="0">
            <a:lnSpc>
              <a:spcPct val="90000"/>
            </a:lnSpc>
            <a:spcBef>
              <a:spcPct val="0"/>
            </a:spcBef>
            <a:spcAft>
              <a:spcPct val="35000"/>
            </a:spcAft>
          </a:pPr>
          <a:r>
            <a:rPr lang="en-US" sz="4000" b="1" kern="1200" dirty="0" smtClean="0"/>
            <a:t>Slow Processors</a:t>
          </a:r>
          <a:endParaRPr lang="en-US" sz="4000" b="1" kern="1200" dirty="0"/>
        </a:p>
      </dsp:txBody>
      <dsp:txXfrm>
        <a:off x="0" y="9899"/>
        <a:ext cx="8229600" cy="1123200"/>
      </dsp:txXfrm>
    </dsp:sp>
  </dsp:spTree>
</dsp:drawing>
</file>

<file path=ppt/diagrams/drawing2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9A2E8D1-6706-4664-8536-79C4629DB0E0}">
      <dsp:nvSpPr>
        <dsp:cNvPr id="0" name=""/>
        <dsp:cNvSpPr/>
      </dsp:nvSpPr>
      <dsp:spPr>
        <a:xfrm>
          <a:off x="0" y="9899"/>
          <a:ext cx="8229600" cy="112320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152400" tIns="152400" rIns="152400" bIns="152400" numCol="1" spcCol="1270" anchor="ctr" anchorCtr="0">
          <a:noAutofit/>
        </a:bodyPr>
        <a:lstStyle/>
        <a:p>
          <a:pPr lvl="0" algn="l" defTabSz="1778000" rtl="0">
            <a:lnSpc>
              <a:spcPct val="90000"/>
            </a:lnSpc>
            <a:spcBef>
              <a:spcPct val="0"/>
            </a:spcBef>
            <a:spcAft>
              <a:spcPct val="35000"/>
            </a:spcAft>
          </a:pPr>
          <a:r>
            <a:rPr lang="en-US" sz="4000" b="1" kern="1200" dirty="0" smtClean="0"/>
            <a:t>FAST PROCESSORS</a:t>
          </a:r>
          <a:endParaRPr lang="en-US" sz="4000" b="1" kern="1200" dirty="0"/>
        </a:p>
      </dsp:txBody>
      <dsp:txXfrm>
        <a:off x="0" y="9899"/>
        <a:ext cx="8229600" cy="1123200"/>
      </dsp:txXfrm>
    </dsp:sp>
  </dsp:spTree>
</dsp:drawing>
</file>

<file path=ppt/diagrams/drawing2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55880BF-E152-4B3B-B566-40330A50E198}">
      <dsp:nvSpPr>
        <dsp:cNvPr id="0" name=""/>
        <dsp:cNvSpPr/>
      </dsp:nvSpPr>
      <dsp:spPr>
        <a:xfrm>
          <a:off x="0" y="0"/>
          <a:ext cx="4525963" cy="4525963"/>
        </a:xfrm>
        <a:prstGeom prst="pie">
          <a:avLst>
            <a:gd name="adj1" fmla="val 5400000"/>
            <a:gd name="adj2" fmla="val 16200000"/>
          </a:avLst>
        </a:prstGeom>
        <a:solidFill>
          <a:schemeClr val="accent3">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EB54D1E-ACFA-42C2-B033-C0606913127E}">
      <dsp:nvSpPr>
        <dsp:cNvPr id="0" name=""/>
        <dsp:cNvSpPr/>
      </dsp:nvSpPr>
      <dsp:spPr>
        <a:xfrm>
          <a:off x="2262981" y="0"/>
          <a:ext cx="5966618" cy="4525963"/>
        </a:xfrm>
        <a:prstGeom prst="rect">
          <a:avLst/>
        </a:prstGeom>
        <a:solidFill>
          <a:schemeClr val="lt1">
            <a:alpha val="90000"/>
            <a:hueOff val="0"/>
            <a:satOff val="0"/>
            <a:lumOff val="0"/>
            <a:alphaOff val="0"/>
          </a:schemeClr>
        </a:solidFill>
        <a:ln w="55000" cap="flat" cmpd="thickThin"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rtl="0">
            <a:lnSpc>
              <a:spcPct val="90000"/>
            </a:lnSpc>
            <a:spcBef>
              <a:spcPct val="0"/>
            </a:spcBef>
            <a:spcAft>
              <a:spcPct val="35000"/>
            </a:spcAft>
          </a:pPr>
          <a:r>
            <a:rPr lang="en-US" sz="1700" kern="1200" dirty="0" smtClean="0"/>
            <a:t>Rapport Building. Assess individuals from the moment you meet them. Don’t waste time. </a:t>
          </a:r>
          <a:endParaRPr lang="en-US" sz="1700" kern="1200" dirty="0"/>
        </a:p>
      </dsp:txBody>
      <dsp:txXfrm>
        <a:off x="2262981" y="0"/>
        <a:ext cx="2983309" cy="1357791"/>
      </dsp:txXfrm>
    </dsp:sp>
    <dsp:sp modelId="{F25ED106-593A-4CD7-B05E-7FA7C8CA6B90}">
      <dsp:nvSpPr>
        <dsp:cNvPr id="0" name=""/>
        <dsp:cNvSpPr/>
      </dsp:nvSpPr>
      <dsp:spPr>
        <a:xfrm>
          <a:off x="792044" y="1357791"/>
          <a:ext cx="2941873" cy="2941873"/>
        </a:xfrm>
        <a:prstGeom prst="pie">
          <a:avLst>
            <a:gd name="adj1" fmla="val 5400000"/>
            <a:gd name="adj2" fmla="val 16200000"/>
          </a:avLst>
        </a:prstGeom>
        <a:solidFill>
          <a:schemeClr val="accent3">
            <a:hueOff val="5812304"/>
            <a:satOff val="-18573"/>
            <a:lumOff val="-4706"/>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48C5532-5979-4BA7-8C5F-C3BDF58439E6}">
      <dsp:nvSpPr>
        <dsp:cNvPr id="0" name=""/>
        <dsp:cNvSpPr/>
      </dsp:nvSpPr>
      <dsp:spPr>
        <a:xfrm>
          <a:off x="2262981" y="1357791"/>
          <a:ext cx="5966618" cy="2941873"/>
        </a:xfrm>
        <a:prstGeom prst="rect">
          <a:avLst/>
        </a:prstGeom>
        <a:solidFill>
          <a:schemeClr val="lt1">
            <a:alpha val="90000"/>
            <a:hueOff val="0"/>
            <a:satOff val="0"/>
            <a:lumOff val="0"/>
            <a:alphaOff val="0"/>
          </a:schemeClr>
        </a:solidFill>
        <a:ln w="55000" cap="flat" cmpd="thickThin" algn="ctr">
          <a:solidFill>
            <a:schemeClr val="accent3">
              <a:hueOff val="5812304"/>
              <a:satOff val="-18573"/>
              <a:lumOff val="-470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rtl="0">
            <a:lnSpc>
              <a:spcPct val="90000"/>
            </a:lnSpc>
            <a:spcBef>
              <a:spcPct val="0"/>
            </a:spcBef>
            <a:spcAft>
              <a:spcPct val="35000"/>
            </a:spcAft>
          </a:pPr>
          <a:r>
            <a:rPr lang="en-US" sz="1700" kern="1200" dirty="0" smtClean="0"/>
            <a:t>TAP INTO THE STORY</a:t>
          </a:r>
          <a:endParaRPr lang="en-US" sz="1700" kern="1200" dirty="0"/>
        </a:p>
      </dsp:txBody>
      <dsp:txXfrm>
        <a:off x="2262981" y="1357791"/>
        <a:ext cx="2983309" cy="1357787"/>
      </dsp:txXfrm>
    </dsp:sp>
    <dsp:sp modelId="{6E49ACD3-E7A5-4209-A544-825D69329B37}">
      <dsp:nvSpPr>
        <dsp:cNvPr id="0" name=""/>
        <dsp:cNvSpPr/>
      </dsp:nvSpPr>
      <dsp:spPr>
        <a:xfrm>
          <a:off x="1584087" y="2715579"/>
          <a:ext cx="1357787" cy="1357787"/>
        </a:xfrm>
        <a:prstGeom prst="pie">
          <a:avLst>
            <a:gd name="adj1" fmla="val 5400000"/>
            <a:gd name="adj2" fmla="val 16200000"/>
          </a:avLst>
        </a:prstGeom>
        <a:solidFill>
          <a:schemeClr val="accent3">
            <a:hueOff val="11624607"/>
            <a:satOff val="-37145"/>
            <a:lumOff val="-9412"/>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4F04F43-D1BA-46CA-ACBC-107FC0B93341}">
      <dsp:nvSpPr>
        <dsp:cNvPr id="0" name=""/>
        <dsp:cNvSpPr/>
      </dsp:nvSpPr>
      <dsp:spPr>
        <a:xfrm>
          <a:off x="2262981" y="2715579"/>
          <a:ext cx="5966618" cy="1357787"/>
        </a:xfrm>
        <a:prstGeom prst="rect">
          <a:avLst/>
        </a:prstGeom>
        <a:solidFill>
          <a:schemeClr val="lt1">
            <a:alpha val="90000"/>
            <a:hueOff val="0"/>
            <a:satOff val="0"/>
            <a:lumOff val="0"/>
            <a:alphaOff val="0"/>
          </a:schemeClr>
        </a:solidFill>
        <a:ln w="55000" cap="flat" cmpd="thickThin" algn="ctr">
          <a:solidFill>
            <a:schemeClr val="accent3">
              <a:hueOff val="11624607"/>
              <a:satOff val="-37145"/>
              <a:lumOff val="-941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rtl="0">
            <a:lnSpc>
              <a:spcPct val="90000"/>
            </a:lnSpc>
            <a:spcBef>
              <a:spcPct val="0"/>
            </a:spcBef>
            <a:spcAft>
              <a:spcPct val="35000"/>
            </a:spcAft>
          </a:pPr>
          <a:r>
            <a:rPr lang="en-US" sz="1700" kern="1200" dirty="0" smtClean="0"/>
            <a:t>Effective Conclusions and Setting of Expectations</a:t>
          </a:r>
          <a:endParaRPr lang="en-US" sz="1700" kern="1200" dirty="0"/>
        </a:p>
      </dsp:txBody>
      <dsp:txXfrm>
        <a:off x="2262981" y="2715579"/>
        <a:ext cx="2983309" cy="1357787"/>
      </dsp:txXfrm>
    </dsp:sp>
    <dsp:sp modelId="{579E2BA9-F991-4847-9C80-96BE0355DD7E}">
      <dsp:nvSpPr>
        <dsp:cNvPr id="0" name=""/>
        <dsp:cNvSpPr/>
      </dsp:nvSpPr>
      <dsp:spPr>
        <a:xfrm>
          <a:off x="5246290" y="1357791"/>
          <a:ext cx="2983309" cy="1357787"/>
        </a:xfrm>
        <a:prstGeom prst="rect">
          <a:avLst/>
        </a:prstGeom>
        <a:noFill/>
        <a:ln w="55000" cap="flat" cmpd="thickThin"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57150" lvl="1" indent="-57150" algn="l" defTabSz="444500" rtl="0">
            <a:lnSpc>
              <a:spcPct val="90000"/>
            </a:lnSpc>
            <a:spcBef>
              <a:spcPct val="0"/>
            </a:spcBef>
            <a:spcAft>
              <a:spcPct val="15000"/>
            </a:spcAft>
            <a:buChar char="••"/>
          </a:pPr>
          <a:r>
            <a:rPr lang="en-US" sz="1000" kern="1200" dirty="0" smtClean="0"/>
            <a:t>Through Authentic and Genuine Purpose and knowledge of you who are as the listener</a:t>
          </a:r>
          <a:endParaRPr lang="en-US" sz="1000" kern="1200" dirty="0"/>
        </a:p>
        <a:p>
          <a:pPr marL="57150" lvl="1" indent="-57150" algn="l" defTabSz="444500" rtl="0">
            <a:lnSpc>
              <a:spcPct val="90000"/>
            </a:lnSpc>
            <a:spcBef>
              <a:spcPct val="0"/>
            </a:spcBef>
            <a:spcAft>
              <a:spcPct val="15000"/>
            </a:spcAft>
            <a:buChar char="••"/>
          </a:pPr>
          <a:r>
            <a:rPr lang="en-US" sz="1000" kern="1200" dirty="0" smtClean="0"/>
            <a:t>Respect towards the individual’s style of talking</a:t>
          </a:r>
          <a:endParaRPr lang="en-US" sz="1000" kern="1200" dirty="0"/>
        </a:p>
      </dsp:txBody>
      <dsp:txXfrm>
        <a:off x="5246290" y="1357791"/>
        <a:ext cx="2983309" cy="1357787"/>
      </dsp:txXfrm>
    </dsp:sp>
    <dsp:sp modelId="{08906826-9BA0-43DF-B476-212BA809EEB6}">
      <dsp:nvSpPr>
        <dsp:cNvPr id="0" name=""/>
        <dsp:cNvSpPr/>
      </dsp:nvSpPr>
      <dsp:spPr>
        <a:xfrm>
          <a:off x="5246290" y="2715579"/>
          <a:ext cx="2983309" cy="1357787"/>
        </a:xfrm>
        <a:prstGeom prst="rect">
          <a:avLst/>
        </a:prstGeom>
        <a:noFill/>
        <a:ln w="55000" cap="flat" cmpd="thickThin"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57150" lvl="1" indent="-57150" algn="l" defTabSz="444500" rtl="0">
            <a:lnSpc>
              <a:spcPct val="90000"/>
            </a:lnSpc>
            <a:spcBef>
              <a:spcPct val="0"/>
            </a:spcBef>
            <a:spcAft>
              <a:spcPct val="15000"/>
            </a:spcAft>
            <a:buChar char="••"/>
          </a:pPr>
          <a:r>
            <a:rPr lang="en-US" sz="1000" kern="1200" dirty="0" smtClean="0"/>
            <a:t>Adjust your expectations and modify your process</a:t>
          </a:r>
          <a:endParaRPr lang="en-US" sz="1000" kern="1200" dirty="0"/>
        </a:p>
        <a:p>
          <a:pPr marL="57150" lvl="1" indent="-57150" algn="l" defTabSz="444500" rtl="0">
            <a:lnSpc>
              <a:spcPct val="90000"/>
            </a:lnSpc>
            <a:spcBef>
              <a:spcPct val="0"/>
            </a:spcBef>
            <a:spcAft>
              <a:spcPct val="15000"/>
            </a:spcAft>
            <a:buChar char="••"/>
          </a:pPr>
          <a:r>
            <a:rPr lang="en-US" sz="1000" kern="1200" dirty="0" smtClean="0"/>
            <a:t>Allow the possibility of additional information after the formal interview</a:t>
          </a:r>
          <a:endParaRPr lang="en-US" sz="1000" kern="1200" dirty="0"/>
        </a:p>
        <a:p>
          <a:pPr marL="57150" lvl="1" indent="-57150" algn="l" defTabSz="444500" rtl="0">
            <a:lnSpc>
              <a:spcPct val="90000"/>
            </a:lnSpc>
            <a:spcBef>
              <a:spcPct val="0"/>
            </a:spcBef>
            <a:spcAft>
              <a:spcPct val="15000"/>
            </a:spcAft>
            <a:buChar char="••"/>
          </a:pPr>
          <a:r>
            <a:rPr lang="en-US" sz="1000" kern="1200" dirty="0" smtClean="0"/>
            <a:t>Allow for the possibility of not needing to follow up if the individual does not need it.</a:t>
          </a:r>
          <a:endParaRPr lang="en-US" sz="1000" kern="1200" dirty="0"/>
        </a:p>
      </dsp:txBody>
      <dsp:txXfrm>
        <a:off x="5246290" y="2715579"/>
        <a:ext cx="2983309" cy="1357787"/>
      </dsp:txXfrm>
    </dsp:sp>
  </dsp:spTree>
</dsp:drawing>
</file>

<file path=ppt/diagrams/drawing2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C0ED16B-10FC-49FD-ABA5-5C29483C45FD}">
      <dsp:nvSpPr>
        <dsp:cNvPr id="0" name=""/>
        <dsp:cNvSpPr/>
      </dsp:nvSpPr>
      <dsp:spPr>
        <a:xfrm>
          <a:off x="0" y="122219"/>
          <a:ext cx="8229600" cy="898560"/>
        </a:xfrm>
        <a:prstGeom prst="roundRect">
          <a:avLst/>
        </a:prstGeom>
        <a:solidFill>
          <a:schemeClr val="accent3">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rtl="0">
            <a:lnSpc>
              <a:spcPct val="90000"/>
            </a:lnSpc>
            <a:spcBef>
              <a:spcPct val="0"/>
            </a:spcBef>
            <a:spcAft>
              <a:spcPct val="35000"/>
            </a:spcAft>
          </a:pPr>
          <a:r>
            <a:rPr lang="en-US" sz="3200" b="1" kern="1200" dirty="0" smtClean="0"/>
            <a:t>Tapping into the Story: Summarization</a:t>
          </a:r>
          <a:endParaRPr lang="en-US" sz="3200" b="1" kern="1200" dirty="0"/>
        </a:p>
      </dsp:txBody>
      <dsp:txXfrm>
        <a:off x="0" y="122219"/>
        <a:ext cx="8229600" cy="898560"/>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4C10145-633D-4B2F-8786-A61963BDD803}">
      <dsp:nvSpPr>
        <dsp:cNvPr id="0" name=""/>
        <dsp:cNvSpPr/>
      </dsp:nvSpPr>
      <dsp:spPr>
        <a:xfrm>
          <a:off x="0" y="0"/>
          <a:ext cx="8229600" cy="1499596"/>
        </a:xfrm>
        <a:prstGeom prst="roundRect">
          <a:avLst/>
        </a:prstGeom>
        <a:gradFill rotWithShape="0">
          <a:gsLst>
            <a:gs pos="0">
              <a:schemeClr val="accent2">
                <a:hueOff val="0"/>
                <a:satOff val="0"/>
                <a:lumOff val="0"/>
                <a:alphaOff val="0"/>
                <a:shade val="15000"/>
                <a:satMod val="180000"/>
              </a:schemeClr>
            </a:gs>
            <a:gs pos="50000">
              <a:schemeClr val="accent2">
                <a:hueOff val="0"/>
                <a:satOff val="0"/>
                <a:lumOff val="0"/>
                <a:alphaOff val="0"/>
                <a:shade val="45000"/>
                <a:satMod val="170000"/>
              </a:schemeClr>
            </a:gs>
            <a:gs pos="70000">
              <a:schemeClr val="accent2">
                <a:hueOff val="0"/>
                <a:satOff val="0"/>
                <a:lumOff val="0"/>
                <a:alphaOff val="0"/>
                <a:tint val="99000"/>
                <a:shade val="65000"/>
                <a:satMod val="155000"/>
              </a:schemeClr>
            </a:gs>
            <a:gs pos="100000">
              <a:schemeClr val="accent2">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kern="1200" dirty="0" smtClean="0"/>
            <a:t>1. </a:t>
          </a:r>
          <a:r>
            <a:rPr lang="en-US" sz="2400" b="1" kern="1200" dirty="0" smtClean="0"/>
            <a:t>BUILD RAPPORTAND SET EXPECTATIONS </a:t>
          </a:r>
          <a:endParaRPr lang="en-US" sz="2400" kern="1200" dirty="0"/>
        </a:p>
      </dsp:txBody>
      <dsp:txXfrm>
        <a:off x="0" y="0"/>
        <a:ext cx="8229600" cy="1499596"/>
      </dsp:txXfrm>
    </dsp:sp>
    <dsp:sp modelId="{75F78717-6804-4C83-BDF4-1EBE3516DA13}">
      <dsp:nvSpPr>
        <dsp:cNvPr id="0" name=""/>
        <dsp:cNvSpPr/>
      </dsp:nvSpPr>
      <dsp:spPr>
        <a:xfrm>
          <a:off x="0" y="1513183"/>
          <a:ext cx="8229600" cy="1499596"/>
        </a:xfrm>
        <a:prstGeom prst="roundRect">
          <a:avLst/>
        </a:prstGeom>
        <a:gradFill rotWithShape="0">
          <a:gsLst>
            <a:gs pos="0">
              <a:schemeClr val="accent2">
                <a:hueOff val="-10081594"/>
                <a:satOff val="4384"/>
                <a:lumOff val="1275"/>
                <a:alphaOff val="0"/>
                <a:shade val="15000"/>
                <a:satMod val="180000"/>
              </a:schemeClr>
            </a:gs>
            <a:gs pos="50000">
              <a:schemeClr val="accent2">
                <a:hueOff val="-10081594"/>
                <a:satOff val="4384"/>
                <a:lumOff val="1275"/>
                <a:alphaOff val="0"/>
                <a:shade val="45000"/>
                <a:satMod val="170000"/>
              </a:schemeClr>
            </a:gs>
            <a:gs pos="70000">
              <a:schemeClr val="accent2">
                <a:hueOff val="-10081594"/>
                <a:satOff val="4384"/>
                <a:lumOff val="1275"/>
                <a:alphaOff val="0"/>
                <a:tint val="99000"/>
                <a:shade val="65000"/>
                <a:satMod val="155000"/>
              </a:schemeClr>
            </a:gs>
            <a:gs pos="100000">
              <a:schemeClr val="accent2">
                <a:hueOff val="-10081594"/>
                <a:satOff val="4384"/>
                <a:lumOff val="1275"/>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US" sz="2100" kern="1200" dirty="0" smtClean="0"/>
            <a:t>2. </a:t>
          </a:r>
          <a:r>
            <a:rPr lang="en-US" sz="2800" b="1" kern="1200" dirty="0" smtClean="0"/>
            <a:t>TAP INTO THE REAL STORY by LISTENING GENUINELY</a:t>
          </a:r>
        </a:p>
        <a:p>
          <a:pPr lvl="0" algn="l" defTabSz="933450" rtl="0">
            <a:lnSpc>
              <a:spcPct val="90000"/>
            </a:lnSpc>
            <a:spcBef>
              <a:spcPct val="0"/>
            </a:spcBef>
            <a:spcAft>
              <a:spcPct val="35000"/>
            </a:spcAft>
          </a:pPr>
          <a:endParaRPr lang="en-US" sz="1600" i="1" kern="1200" dirty="0"/>
        </a:p>
      </dsp:txBody>
      <dsp:txXfrm>
        <a:off x="0" y="1513183"/>
        <a:ext cx="8229600" cy="1499596"/>
      </dsp:txXfrm>
    </dsp:sp>
    <dsp:sp modelId="{EB4A269D-3389-4E28-A469-36F34C1F1D6E}">
      <dsp:nvSpPr>
        <dsp:cNvPr id="0" name=""/>
        <dsp:cNvSpPr/>
      </dsp:nvSpPr>
      <dsp:spPr>
        <a:xfrm>
          <a:off x="0" y="3024620"/>
          <a:ext cx="8229600" cy="1499596"/>
        </a:xfrm>
        <a:prstGeom prst="roundRect">
          <a:avLst/>
        </a:prstGeom>
        <a:gradFill rotWithShape="0">
          <a:gsLst>
            <a:gs pos="0">
              <a:schemeClr val="accent2">
                <a:hueOff val="-20163188"/>
                <a:satOff val="8769"/>
                <a:lumOff val="2550"/>
                <a:alphaOff val="0"/>
                <a:shade val="15000"/>
                <a:satMod val="180000"/>
              </a:schemeClr>
            </a:gs>
            <a:gs pos="50000">
              <a:schemeClr val="accent2">
                <a:hueOff val="-20163188"/>
                <a:satOff val="8769"/>
                <a:lumOff val="2550"/>
                <a:alphaOff val="0"/>
                <a:shade val="45000"/>
                <a:satMod val="170000"/>
              </a:schemeClr>
            </a:gs>
            <a:gs pos="70000">
              <a:schemeClr val="accent2">
                <a:hueOff val="-20163188"/>
                <a:satOff val="8769"/>
                <a:lumOff val="2550"/>
                <a:alphaOff val="0"/>
                <a:tint val="99000"/>
                <a:shade val="65000"/>
                <a:satMod val="155000"/>
              </a:schemeClr>
            </a:gs>
            <a:gs pos="100000">
              <a:schemeClr val="accent2">
                <a:hueOff val="-20163188"/>
                <a:satOff val="8769"/>
                <a:lumOff val="255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en-US" sz="1900" kern="1200" dirty="0" smtClean="0"/>
            <a:t>3. </a:t>
          </a:r>
          <a:r>
            <a:rPr lang="en-US" sz="1900" b="1" kern="1200" dirty="0" smtClean="0"/>
            <a:t>SUMMARIZE AND CONCLUDE  </a:t>
          </a:r>
        </a:p>
        <a:p>
          <a:pPr lvl="0" algn="l" defTabSz="844550" rtl="0">
            <a:lnSpc>
              <a:spcPct val="90000"/>
            </a:lnSpc>
            <a:spcBef>
              <a:spcPct val="0"/>
            </a:spcBef>
            <a:spcAft>
              <a:spcPct val="35000"/>
            </a:spcAft>
          </a:pPr>
          <a:r>
            <a:rPr lang="en-US" sz="1600" i="1" kern="1200" dirty="0" smtClean="0"/>
            <a:t>SET EXPECTATIONS OF THE NEXT STEPS CLEARLY</a:t>
          </a:r>
          <a:endParaRPr lang="en-US" sz="1600" i="1" kern="1200" dirty="0"/>
        </a:p>
      </dsp:txBody>
      <dsp:txXfrm>
        <a:off x="0" y="3024620"/>
        <a:ext cx="8229600" cy="1499596"/>
      </dsp:txXfrm>
    </dsp:sp>
  </dsp:spTree>
</dsp:drawing>
</file>

<file path=ppt/diagrams/drawing3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9F164C6-E838-4428-BD70-690A2D7491E4}">
      <dsp:nvSpPr>
        <dsp:cNvPr id="0" name=""/>
        <dsp:cNvSpPr/>
      </dsp:nvSpPr>
      <dsp:spPr>
        <a:xfrm>
          <a:off x="0" y="187919"/>
          <a:ext cx="7479792" cy="5110560"/>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US" sz="2100" kern="1200" dirty="0" smtClean="0"/>
            <a:t>“Courageous listening [to stories] is a form of shared responsibility. As such, it requires and encourages empowerment and ownership of results. It is an acknowledgment of equality and tangible evidence of respect and caring. The highest form of listening is one in which we care enough to discover what is not working in someone else’s life, and in exchange for their willingness to do the same for us, communicate our open, honest, caring, humble, respectful assessment of how they might become even better at doing what they want to do, and being more authentically who they already are.”</a:t>
          </a:r>
          <a:endParaRPr lang="en-US" sz="2100" kern="1200" dirty="0"/>
        </a:p>
      </dsp:txBody>
      <dsp:txXfrm>
        <a:off x="0" y="187919"/>
        <a:ext cx="7479792" cy="5110560"/>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9E3D959-B09D-4D24-942B-1F620FBE8D34}">
      <dsp:nvSpPr>
        <dsp:cNvPr id="0" name=""/>
        <dsp:cNvSpPr/>
      </dsp:nvSpPr>
      <dsp:spPr>
        <a:xfrm>
          <a:off x="0" y="19844"/>
          <a:ext cx="8229600" cy="1103310"/>
        </a:xfrm>
        <a:prstGeom prst="roundRect">
          <a:avLst/>
        </a:prstGeom>
        <a:gradFill rotWithShape="0">
          <a:gsLst>
            <a:gs pos="0">
              <a:schemeClr val="dk2">
                <a:hueOff val="0"/>
                <a:satOff val="0"/>
                <a:lumOff val="0"/>
                <a:alphaOff val="0"/>
                <a:shade val="15000"/>
                <a:satMod val="180000"/>
              </a:schemeClr>
            </a:gs>
            <a:gs pos="50000">
              <a:schemeClr val="dk2">
                <a:hueOff val="0"/>
                <a:satOff val="0"/>
                <a:lumOff val="0"/>
                <a:alphaOff val="0"/>
                <a:shade val="45000"/>
                <a:satMod val="170000"/>
              </a:schemeClr>
            </a:gs>
            <a:gs pos="70000">
              <a:schemeClr val="dk2">
                <a:hueOff val="0"/>
                <a:satOff val="0"/>
                <a:lumOff val="0"/>
                <a:alphaOff val="0"/>
                <a:tint val="99000"/>
                <a:shade val="65000"/>
                <a:satMod val="155000"/>
              </a:schemeClr>
            </a:gs>
            <a:gs pos="100000">
              <a:schemeClr val="dk2">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rtl="0">
            <a:lnSpc>
              <a:spcPct val="90000"/>
            </a:lnSpc>
            <a:spcBef>
              <a:spcPct val="0"/>
            </a:spcBef>
            <a:spcAft>
              <a:spcPct val="35000"/>
            </a:spcAft>
          </a:pPr>
          <a:r>
            <a:rPr lang="en-US" sz="2300" b="1" kern="1200" dirty="0" smtClean="0"/>
            <a:t>Getting to the REAL Story </a:t>
          </a:r>
          <a:br>
            <a:rPr lang="en-US" sz="2300" b="1" kern="1200" dirty="0" smtClean="0"/>
          </a:br>
          <a:r>
            <a:rPr lang="en-US" sz="2300" b="1" kern="1200" dirty="0" smtClean="0"/>
            <a:t>3 STEP PROCESS</a:t>
          </a:r>
          <a:endParaRPr lang="en-US" sz="2300" b="1" kern="1200" dirty="0"/>
        </a:p>
      </dsp:txBody>
      <dsp:txXfrm>
        <a:off x="0" y="19844"/>
        <a:ext cx="8229600" cy="1103310"/>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730D6FD-F76E-49D5-845D-C1B6574B1B51}">
      <dsp:nvSpPr>
        <dsp:cNvPr id="0" name=""/>
        <dsp:cNvSpPr/>
      </dsp:nvSpPr>
      <dsp:spPr>
        <a:xfrm>
          <a:off x="242023" y="12310"/>
          <a:ext cx="4501341" cy="4501341"/>
        </a:xfrm>
        <a:prstGeom prst="ellipse">
          <a:avLst/>
        </a:prstGeom>
        <a:solidFill>
          <a:schemeClr val="accent1">
            <a:alpha val="50000"/>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977900" rtl="0">
            <a:lnSpc>
              <a:spcPct val="90000"/>
            </a:lnSpc>
            <a:spcBef>
              <a:spcPct val="0"/>
            </a:spcBef>
            <a:spcAft>
              <a:spcPct val="35000"/>
            </a:spcAft>
          </a:pPr>
          <a:r>
            <a:rPr lang="en-US" sz="2200" kern="1200" dirty="0" smtClean="0"/>
            <a:t>The Length of time you engage in Rapport building depends on the type of verbal preferences that the storyteller has.</a:t>
          </a:r>
          <a:endParaRPr lang="en-US" sz="2200" kern="1200" dirty="0"/>
        </a:p>
      </dsp:txBody>
      <dsp:txXfrm>
        <a:off x="870589" y="543115"/>
        <a:ext cx="2595368" cy="3439731"/>
      </dsp:txXfrm>
    </dsp:sp>
    <dsp:sp modelId="{C6525E24-052C-45D8-B28A-B7F2BF70ECCF}">
      <dsp:nvSpPr>
        <dsp:cNvPr id="0" name=""/>
        <dsp:cNvSpPr/>
      </dsp:nvSpPr>
      <dsp:spPr>
        <a:xfrm>
          <a:off x="3486234" y="12310"/>
          <a:ext cx="4501341" cy="4501341"/>
        </a:xfrm>
        <a:prstGeom prst="ellipse">
          <a:avLst/>
        </a:prstGeom>
        <a:solidFill>
          <a:schemeClr val="accent1">
            <a:alpha val="50000"/>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977900" rtl="0">
            <a:lnSpc>
              <a:spcPct val="90000"/>
            </a:lnSpc>
            <a:spcBef>
              <a:spcPct val="0"/>
            </a:spcBef>
            <a:spcAft>
              <a:spcPct val="35000"/>
            </a:spcAft>
          </a:pPr>
          <a:r>
            <a:rPr lang="en-US" sz="2200" kern="1200" dirty="0" smtClean="0"/>
            <a:t>SOME PEOPLE WILL REQUIRE A LENGTHY RAPPORT PROCESS AND SOME PEOPLE MAY NOT REQUIRE MUCH TIME</a:t>
          </a:r>
          <a:endParaRPr lang="en-US" sz="2200" kern="1200" dirty="0"/>
        </a:p>
      </dsp:txBody>
      <dsp:txXfrm>
        <a:off x="4763642" y="543115"/>
        <a:ext cx="2595368" cy="3439731"/>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A7798A2-8BD7-422C-AE46-A70B222A87C4}">
      <dsp:nvSpPr>
        <dsp:cNvPr id="0" name=""/>
        <dsp:cNvSpPr/>
      </dsp:nvSpPr>
      <dsp:spPr>
        <a:xfrm>
          <a:off x="0" y="9899"/>
          <a:ext cx="8229600" cy="1123200"/>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l" defTabSz="1778000" rtl="0">
            <a:lnSpc>
              <a:spcPct val="90000"/>
            </a:lnSpc>
            <a:spcBef>
              <a:spcPct val="0"/>
            </a:spcBef>
            <a:spcAft>
              <a:spcPct val="35000"/>
            </a:spcAft>
          </a:pPr>
          <a:r>
            <a:rPr lang="en-US" sz="4000" b="1" kern="1200" dirty="0" smtClean="0"/>
            <a:t>Step ONE Rapport </a:t>
          </a:r>
          <a:r>
            <a:rPr lang="en-US" sz="4000" b="1" kern="1200" dirty="0" smtClean="0"/>
            <a:t>Building </a:t>
          </a:r>
          <a:endParaRPr lang="en-US" sz="4000" b="1" kern="1200" dirty="0"/>
        </a:p>
      </dsp:txBody>
      <dsp:txXfrm>
        <a:off x="0" y="9899"/>
        <a:ext cx="8229600" cy="1123200"/>
      </dsp:txXfrm>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833E51A-2F59-4A03-8A12-84327607C247}">
      <dsp:nvSpPr>
        <dsp:cNvPr id="0" name=""/>
        <dsp:cNvSpPr/>
      </dsp:nvSpPr>
      <dsp:spPr>
        <a:xfrm rot="10800000">
          <a:off x="2859022" y="520891"/>
          <a:ext cx="5675376" cy="1278743"/>
        </a:xfrm>
        <a:prstGeom prst="homePlate">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3890" tIns="64770" rIns="120904" bIns="64770" numCol="1" spcCol="1270" anchor="ctr" anchorCtr="0">
          <a:noAutofit/>
        </a:bodyPr>
        <a:lstStyle/>
        <a:p>
          <a:pPr lvl="0" algn="ctr" defTabSz="755650" rtl="0">
            <a:lnSpc>
              <a:spcPct val="90000"/>
            </a:lnSpc>
            <a:spcBef>
              <a:spcPct val="0"/>
            </a:spcBef>
            <a:spcAft>
              <a:spcPct val="35000"/>
            </a:spcAft>
          </a:pPr>
          <a:r>
            <a:rPr lang="en-US" sz="1700" kern="1200" dirty="0" smtClean="0"/>
            <a:t>It is extremely important to greet people the way they would like to be greeted as opposed to the way we want  to greet them.</a:t>
          </a:r>
          <a:endParaRPr lang="en-US" sz="1700" kern="1200" dirty="0"/>
        </a:p>
      </dsp:txBody>
      <dsp:txXfrm rot="10800000">
        <a:off x="2859022" y="520891"/>
        <a:ext cx="5675376" cy="1278743"/>
      </dsp:txXfrm>
    </dsp:sp>
    <dsp:sp modelId="{78D60D73-56F9-45CF-982F-415F646B03FB}">
      <dsp:nvSpPr>
        <dsp:cNvPr id="0" name=""/>
        <dsp:cNvSpPr/>
      </dsp:nvSpPr>
      <dsp:spPr>
        <a:xfrm>
          <a:off x="498625" y="30780"/>
          <a:ext cx="2439944" cy="2341263"/>
        </a:xfrm>
        <a:prstGeom prst="ellipse">
          <a:avLst/>
        </a:prstGeom>
        <a:blipFill rotWithShape="0">
          <a:blip xmlns:r="http://schemas.openxmlformats.org/officeDocument/2006/relationships" r:embed="rId1"/>
          <a:stretch>
            <a:fillRect/>
          </a:stretch>
        </a:blip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8FD5CDD-CE37-4F17-AEC3-5A1D4DDAF3C9}">
      <dsp:nvSpPr>
        <dsp:cNvPr id="0" name=""/>
        <dsp:cNvSpPr/>
      </dsp:nvSpPr>
      <dsp:spPr>
        <a:xfrm rot="10800000">
          <a:off x="2859023" y="3340248"/>
          <a:ext cx="5675376" cy="1278743"/>
        </a:xfrm>
        <a:prstGeom prst="homePlate">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3890" tIns="64770" rIns="120904" bIns="64770" numCol="1" spcCol="1270" anchor="ctr" anchorCtr="0">
          <a:noAutofit/>
        </a:bodyPr>
        <a:lstStyle/>
        <a:p>
          <a:pPr lvl="0" algn="ctr" defTabSz="755650" rtl="0">
            <a:lnSpc>
              <a:spcPct val="90000"/>
            </a:lnSpc>
            <a:spcBef>
              <a:spcPct val="0"/>
            </a:spcBef>
            <a:spcAft>
              <a:spcPct val="35000"/>
            </a:spcAft>
          </a:pPr>
          <a:r>
            <a:rPr lang="en-US" sz="1700" kern="1200" dirty="0" smtClean="0"/>
            <a:t>Watching and Observing People’s Cues will give us insight as to how they would like to be greeted.</a:t>
          </a:r>
          <a:endParaRPr lang="en-US" sz="1700" kern="1200" dirty="0"/>
        </a:p>
      </dsp:txBody>
      <dsp:txXfrm rot="10800000">
        <a:off x="2859023" y="3340248"/>
        <a:ext cx="5675376" cy="1278743"/>
      </dsp:txXfrm>
    </dsp:sp>
    <dsp:sp modelId="{90F2C343-9CD1-4AF6-A780-2A4D47B05E7C}">
      <dsp:nvSpPr>
        <dsp:cNvPr id="0" name=""/>
        <dsp:cNvSpPr/>
      </dsp:nvSpPr>
      <dsp:spPr>
        <a:xfrm>
          <a:off x="0" y="2545298"/>
          <a:ext cx="3421149" cy="2977668"/>
        </a:xfrm>
        <a:prstGeom prst="ellipse">
          <a:avLst/>
        </a:prstGeom>
        <a:blipFill rotWithShape="0">
          <a:blip xmlns:r="http://schemas.openxmlformats.org/officeDocument/2006/relationships" r:embed="rId2"/>
          <a:stretch>
            <a:fillRect/>
          </a:stretch>
        </a:blip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720A865-EF53-4A6A-BA16-C87F0D4F6E7D}">
      <dsp:nvSpPr>
        <dsp:cNvPr id="0" name=""/>
        <dsp:cNvSpPr/>
      </dsp:nvSpPr>
      <dsp:spPr>
        <a:xfrm>
          <a:off x="0" y="6085"/>
          <a:ext cx="8229600" cy="2226656"/>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US" sz="2100" kern="1200" dirty="0" smtClean="0"/>
            <a:t>REQUIRES GENUINE LISTENING, POSITIVE ATTITUDE AND A DESIRE TO SERVE OTHERS AS THEY ARE NOT WHO WE WANT THEM TO BE. </a:t>
          </a:r>
          <a:endParaRPr lang="en-US" sz="2100" kern="1200" dirty="0"/>
        </a:p>
      </dsp:txBody>
      <dsp:txXfrm>
        <a:off x="0" y="6085"/>
        <a:ext cx="8229600" cy="2226656"/>
      </dsp:txXfrm>
    </dsp:sp>
    <dsp:sp modelId="{0B3310B9-701B-4007-ABC6-DB056270A95E}">
      <dsp:nvSpPr>
        <dsp:cNvPr id="0" name=""/>
        <dsp:cNvSpPr/>
      </dsp:nvSpPr>
      <dsp:spPr>
        <a:xfrm>
          <a:off x="0" y="2293221"/>
          <a:ext cx="8229600" cy="2226656"/>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US" sz="2100" kern="1200" dirty="0" smtClean="0"/>
            <a:t>“We need to let our guard down and be totally honest and candid. We need to be advocates of what we believe in and totally honest about where we are coming from. We should be able to compromise and not be an island or a one man band.”</a:t>
          </a:r>
          <a:endParaRPr lang="en-US" sz="2100" kern="1200" dirty="0"/>
        </a:p>
      </dsp:txBody>
      <dsp:txXfrm>
        <a:off x="0" y="2293221"/>
        <a:ext cx="8229600" cy="2226656"/>
      </dsp:txXfrm>
    </dsp:sp>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44A3E98-EA2B-420B-918D-8D0C9556BDD3}">
      <dsp:nvSpPr>
        <dsp:cNvPr id="0" name=""/>
        <dsp:cNvSpPr/>
      </dsp:nvSpPr>
      <dsp:spPr>
        <a:xfrm>
          <a:off x="0" y="9899"/>
          <a:ext cx="8229600" cy="1123200"/>
        </a:xfrm>
        <a:prstGeom prst="roundRect">
          <a:avLst/>
        </a:prstGeom>
        <a:solidFill>
          <a:schemeClr val="accent2">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l" defTabSz="1778000" rtl="0">
            <a:lnSpc>
              <a:spcPct val="90000"/>
            </a:lnSpc>
            <a:spcBef>
              <a:spcPct val="0"/>
            </a:spcBef>
            <a:spcAft>
              <a:spcPct val="35000"/>
            </a:spcAft>
          </a:pPr>
          <a:r>
            <a:rPr lang="en-US" sz="4000" b="1" kern="1200" dirty="0" smtClean="0"/>
            <a:t>Interview with Michael</a:t>
          </a:r>
          <a:endParaRPr lang="en-US" sz="4000" b="1" kern="1200" dirty="0"/>
        </a:p>
      </dsp:txBody>
      <dsp:txXfrm>
        <a:off x="0" y="9899"/>
        <a:ext cx="8229600" cy="1123200"/>
      </dsp:txXfrm>
    </dsp:sp>
  </dsp:spTree>
</dsp:drawing>
</file>

<file path=ppt/diagrams/layout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layout20.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2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2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8.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7916369-C340-44C4-A203-DFCB5DD797D8}" type="datetimeFigureOut">
              <a:rPr lang="en-US" smtClean="0"/>
              <a:pPr/>
              <a:t>10/25/2010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867285A-444C-4EF0-B906-A31D80495E3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867285A-444C-4EF0-B906-A31D80495E38}" type="slidenum">
              <a:rPr lang="en-US" smtClean="0"/>
              <a:pPr/>
              <a:t>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Scientific Study Suggesting that individuals mold their story so</a:t>
            </a:r>
            <a:r>
              <a:rPr lang="en-US" baseline="0" dirty="0" smtClean="0"/>
              <a:t> that they can have most in common with you.</a:t>
            </a:r>
            <a:endParaRPr lang="en-US" dirty="0"/>
          </a:p>
        </p:txBody>
      </p:sp>
      <p:sp>
        <p:nvSpPr>
          <p:cNvPr id="4" name="Slide Number Placeholder 3"/>
          <p:cNvSpPr>
            <a:spLocks noGrp="1"/>
          </p:cNvSpPr>
          <p:nvPr>
            <p:ph type="sldNum" sz="quarter" idx="10"/>
          </p:nvPr>
        </p:nvSpPr>
        <p:spPr/>
        <p:txBody>
          <a:bodyPr/>
          <a:lstStyle/>
          <a:p>
            <a:fld id="{C867285A-444C-4EF0-B906-A31D80495E38}" type="slidenum">
              <a:rPr lang="en-US" smtClean="0"/>
              <a:pPr/>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How much</a:t>
            </a:r>
            <a:r>
              <a:rPr lang="en-US" baseline="0" dirty="0" smtClean="0"/>
              <a:t> time you devote to each step depends entirely upon the storyteller’s needs.</a:t>
            </a:r>
            <a:endParaRPr lang="en-US" dirty="0"/>
          </a:p>
        </p:txBody>
      </p:sp>
      <p:sp>
        <p:nvSpPr>
          <p:cNvPr id="4" name="Slide Number Placeholder 3"/>
          <p:cNvSpPr>
            <a:spLocks noGrp="1"/>
          </p:cNvSpPr>
          <p:nvPr>
            <p:ph type="sldNum" sz="quarter" idx="10"/>
          </p:nvPr>
        </p:nvSpPr>
        <p:spPr/>
        <p:txBody>
          <a:bodyPr/>
          <a:lstStyle/>
          <a:p>
            <a:fld id="{C867285A-444C-4EF0-B906-A31D80495E38}" type="slidenum">
              <a:rPr lang="en-US" smtClean="0"/>
              <a:pPr/>
              <a:t>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“Handshaking, Gender,</a:t>
            </a:r>
            <a:r>
              <a:rPr lang="en-US" baseline="0" dirty="0" smtClean="0"/>
              <a:t> and Personalities, First Impressions” by Clanton, Phillips, Brown, Chaplin, and Stein from University of Alabama.</a:t>
            </a:r>
            <a:endParaRPr lang="en-US" dirty="0"/>
          </a:p>
        </p:txBody>
      </p:sp>
      <p:sp>
        <p:nvSpPr>
          <p:cNvPr id="4" name="Slide Number Placeholder 3"/>
          <p:cNvSpPr>
            <a:spLocks noGrp="1"/>
          </p:cNvSpPr>
          <p:nvPr>
            <p:ph type="sldNum" sz="quarter" idx="10"/>
          </p:nvPr>
        </p:nvSpPr>
        <p:spPr/>
        <p:txBody>
          <a:bodyPr/>
          <a:lstStyle/>
          <a:p>
            <a:fld id="{C867285A-444C-4EF0-B906-A31D80495E38}" type="slidenum">
              <a:rPr lang="en-US" smtClean="0"/>
              <a:pPr/>
              <a:t>14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Five</a:t>
            </a:r>
            <a:r>
              <a:rPr lang="en-US" baseline="0" dirty="0" smtClean="0"/>
              <a:t> Audience Members please come up and 3 we will assess by what we see. The other two please just talk and audience will close their eyes to determine what type of greeting to give them. Ask what are some things you hear in the hall that would be helpful? What are </a:t>
            </a:r>
            <a:r>
              <a:rPr lang="en-US" baseline="0" dirty="0" err="1" smtClean="0"/>
              <a:t>somethings</a:t>
            </a:r>
            <a:r>
              <a:rPr lang="en-US" baseline="0" dirty="0" smtClean="0"/>
              <a:t> that you would see in the hall? What are some things you may be looking for in a handshake?</a:t>
            </a:r>
            <a:endParaRPr lang="en-US" dirty="0"/>
          </a:p>
        </p:txBody>
      </p:sp>
      <p:sp>
        <p:nvSpPr>
          <p:cNvPr id="4" name="Slide Number Placeholder 3"/>
          <p:cNvSpPr>
            <a:spLocks noGrp="1"/>
          </p:cNvSpPr>
          <p:nvPr>
            <p:ph type="sldNum" sz="quarter" idx="10"/>
          </p:nvPr>
        </p:nvSpPr>
        <p:spPr/>
        <p:txBody>
          <a:bodyPr/>
          <a:lstStyle/>
          <a:p>
            <a:fld id="{C867285A-444C-4EF0-B906-A31D80495E38}" type="slidenum">
              <a:rPr lang="en-US" smtClean="0"/>
              <a:pPr/>
              <a:t>16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70518C41-C0FB-46B3-B76F-67761B3691C6}" type="datetimeFigureOut">
              <a:rPr lang="en-US" smtClean="0"/>
              <a:pPr/>
              <a:t>10/25/2010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60C574A2-0D9D-4355-81B9-23E1B48162B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0518C41-C0FB-46B3-B76F-67761B3691C6}" type="datetimeFigureOut">
              <a:rPr lang="en-US" smtClean="0"/>
              <a:pPr/>
              <a:t>10/25/2010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0C574A2-0D9D-4355-81B9-23E1B48162B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0518C41-C0FB-46B3-B76F-67761B3691C6}" type="datetimeFigureOut">
              <a:rPr lang="en-US" smtClean="0"/>
              <a:pPr/>
              <a:t>10/25/2010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0C574A2-0D9D-4355-81B9-23E1B48162B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0518C41-C0FB-46B3-B76F-67761B3691C6}" type="datetimeFigureOut">
              <a:rPr lang="en-US" smtClean="0"/>
              <a:pPr/>
              <a:t>10/25/2010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0C574A2-0D9D-4355-81B9-23E1B48162B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70518C41-C0FB-46B3-B76F-67761B3691C6}" type="datetimeFigureOut">
              <a:rPr lang="en-US" smtClean="0"/>
              <a:pPr/>
              <a:t>10/25/2010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0C574A2-0D9D-4355-81B9-23E1B48162B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0518C41-C0FB-46B3-B76F-67761B3691C6}" type="datetimeFigureOut">
              <a:rPr lang="en-US" smtClean="0"/>
              <a:pPr/>
              <a:t>10/25/2010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0C574A2-0D9D-4355-81B9-23E1B48162B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70518C41-C0FB-46B3-B76F-67761B3691C6}" type="datetimeFigureOut">
              <a:rPr lang="en-US" smtClean="0"/>
              <a:pPr/>
              <a:t>10/25/2010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60C574A2-0D9D-4355-81B9-23E1B48162B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70518C41-C0FB-46B3-B76F-67761B3691C6}" type="datetimeFigureOut">
              <a:rPr lang="en-US" smtClean="0"/>
              <a:pPr/>
              <a:t>10/25/2010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60C574A2-0D9D-4355-81B9-23E1B48162B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70518C41-C0FB-46B3-B76F-67761B3691C6}" type="datetimeFigureOut">
              <a:rPr lang="en-US" smtClean="0"/>
              <a:pPr/>
              <a:t>10/25/2010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60C574A2-0D9D-4355-81B9-23E1B48162B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70518C41-C0FB-46B3-B76F-67761B3691C6}" type="datetimeFigureOut">
              <a:rPr lang="en-US" smtClean="0"/>
              <a:pPr/>
              <a:t>10/25/2010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0C574A2-0D9D-4355-81B9-23E1B48162B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70518C41-C0FB-46B3-B76F-67761B3691C6}" type="datetimeFigureOut">
              <a:rPr lang="en-US" smtClean="0"/>
              <a:pPr/>
              <a:t>10/25/2010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60C574A2-0D9D-4355-81B9-23E1B48162B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70518C41-C0FB-46B3-B76F-67761B3691C6}" type="datetimeFigureOut">
              <a:rPr lang="en-US" smtClean="0"/>
              <a:pPr/>
              <a:t>10/25/2010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60C574A2-0D9D-4355-81B9-23E1B48162B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8" Type="http://schemas.microsoft.com/office/2007/relationships/diagramDrawing" Target="../diagrams/drawing7.xml"/><Relationship Id="rId3" Type="http://schemas.openxmlformats.org/officeDocument/2006/relationships/notesSlide" Target="../notesSlides/notesSlide4.xml"/><Relationship Id="rId7" Type="http://schemas.openxmlformats.org/officeDocument/2006/relationships/diagramColors" Target="../diagrams/colors7.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diagramQuickStyle" Target="../diagrams/quickStyle7.xml"/><Relationship Id="rId5" Type="http://schemas.openxmlformats.org/officeDocument/2006/relationships/diagramLayout" Target="../diagrams/layout7.xml"/><Relationship Id="rId4" Type="http://schemas.openxmlformats.org/officeDocument/2006/relationships/diagramData" Target="../diagrams/data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2.xml.rels><?xml version="1.0" encoding="UTF-8" standalone="yes"?>
<Relationships xmlns="http://schemas.openxmlformats.org/package/2006/relationships"><Relationship Id="rId8" Type="http://schemas.openxmlformats.org/officeDocument/2006/relationships/diagramQuickStyle" Target="../diagrams/quickStyle14.xml"/><Relationship Id="rId13" Type="http://schemas.openxmlformats.org/officeDocument/2006/relationships/diagramColors" Target="../diagrams/colors15.xml"/><Relationship Id="rId18" Type="http://schemas.microsoft.com/office/2007/relationships/diagramDrawing" Target="../diagrams/drawing14.xml"/><Relationship Id="rId3" Type="http://schemas.openxmlformats.org/officeDocument/2006/relationships/diagramLayout" Target="../diagrams/layout13.xml"/><Relationship Id="rId7" Type="http://schemas.openxmlformats.org/officeDocument/2006/relationships/diagramLayout" Target="../diagrams/layout14.xml"/><Relationship Id="rId12" Type="http://schemas.openxmlformats.org/officeDocument/2006/relationships/diagramQuickStyle" Target="../diagrams/quickStyle15.xml"/><Relationship Id="rId17" Type="http://schemas.microsoft.com/office/2007/relationships/diagramDrawing" Target="../diagrams/drawing13.xml"/><Relationship Id="rId2" Type="http://schemas.openxmlformats.org/officeDocument/2006/relationships/diagramData" Target="../diagrams/data13.xml"/><Relationship Id="rId16" Type="http://schemas.microsoft.com/office/2007/relationships/diagramDrawing" Target="../diagrams/drawing15.xml"/><Relationship Id="rId1" Type="http://schemas.openxmlformats.org/officeDocument/2006/relationships/slideLayout" Target="../slideLayouts/slideLayout5.xml"/><Relationship Id="rId6" Type="http://schemas.openxmlformats.org/officeDocument/2006/relationships/diagramData" Target="../diagrams/data14.xml"/><Relationship Id="rId11" Type="http://schemas.openxmlformats.org/officeDocument/2006/relationships/diagramLayout" Target="../diagrams/layout15.xml"/><Relationship Id="rId5" Type="http://schemas.openxmlformats.org/officeDocument/2006/relationships/diagramColors" Target="../diagrams/colors13.xml"/><Relationship Id="rId10" Type="http://schemas.openxmlformats.org/officeDocument/2006/relationships/diagramData" Target="../diagrams/data15.xml"/><Relationship Id="rId4" Type="http://schemas.openxmlformats.org/officeDocument/2006/relationships/diagramQuickStyle" Target="../diagrams/quickStyle13.xml"/><Relationship Id="rId9" Type="http://schemas.openxmlformats.org/officeDocument/2006/relationships/diagramColors" Target="../diagrams/colors14.xml"/></Relationships>
</file>

<file path=ppt/slides/_rels/slide23.xml.rels><?xml version="1.0" encoding="UTF-8" standalone="yes"?>
<Relationships xmlns="http://schemas.openxmlformats.org/package/2006/relationships"><Relationship Id="rId8" Type="http://schemas.openxmlformats.org/officeDocument/2006/relationships/diagramQuickStyle" Target="../diagrams/quickStyle17.xml"/><Relationship Id="rId3" Type="http://schemas.openxmlformats.org/officeDocument/2006/relationships/diagramLayout" Target="../diagrams/layout16.xml"/><Relationship Id="rId7" Type="http://schemas.openxmlformats.org/officeDocument/2006/relationships/diagramLayout" Target="../diagrams/layout17.xml"/><Relationship Id="rId2" Type="http://schemas.openxmlformats.org/officeDocument/2006/relationships/diagramData" Target="../diagrams/data16.xml"/><Relationship Id="rId1" Type="http://schemas.openxmlformats.org/officeDocument/2006/relationships/slideLayout" Target="../slideLayouts/slideLayout5.xml"/><Relationship Id="rId6" Type="http://schemas.openxmlformats.org/officeDocument/2006/relationships/diagramData" Target="../diagrams/data17.xml"/><Relationship Id="rId11" Type="http://schemas.microsoft.com/office/2007/relationships/diagramDrawing" Target="../diagrams/drawing17.xml"/><Relationship Id="rId5" Type="http://schemas.openxmlformats.org/officeDocument/2006/relationships/diagramColors" Target="../diagrams/colors16.xml"/><Relationship Id="rId10" Type="http://schemas.microsoft.com/office/2007/relationships/diagramDrawing" Target="../diagrams/drawing16.xml"/><Relationship Id="rId4" Type="http://schemas.openxmlformats.org/officeDocument/2006/relationships/diagramQuickStyle" Target="../diagrams/quickStyle16.xml"/><Relationship Id="rId9" Type="http://schemas.openxmlformats.org/officeDocument/2006/relationships/diagramColors" Target="../diagrams/colors17.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5.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2.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29.xml.rels><?xml version="1.0" encoding="UTF-8" standalone="yes"?>
<Relationships xmlns="http://schemas.openxmlformats.org/package/2006/relationships"><Relationship Id="rId8" Type="http://schemas.openxmlformats.org/officeDocument/2006/relationships/diagramQuickStyle" Target="../diagrams/quickStyle23.xml"/><Relationship Id="rId3" Type="http://schemas.openxmlformats.org/officeDocument/2006/relationships/diagramLayout" Target="../diagrams/layout22.xml"/><Relationship Id="rId7" Type="http://schemas.openxmlformats.org/officeDocument/2006/relationships/diagramLayout" Target="../diagrams/layout23.xml"/><Relationship Id="rId2" Type="http://schemas.openxmlformats.org/officeDocument/2006/relationships/diagramData" Target="../diagrams/data22.xml"/><Relationship Id="rId1" Type="http://schemas.openxmlformats.org/officeDocument/2006/relationships/slideLayout" Target="../slideLayouts/slideLayout2.xml"/><Relationship Id="rId6" Type="http://schemas.openxmlformats.org/officeDocument/2006/relationships/diagramData" Target="../diagrams/data23.xml"/><Relationship Id="rId11" Type="http://schemas.microsoft.com/office/2007/relationships/diagramDrawing" Target="../diagrams/drawing23.xml"/><Relationship Id="rId5" Type="http://schemas.openxmlformats.org/officeDocument/2006/relationships/diagramColors" Target="../diagrams/colors22.xml"/><Relationship Id="rId10" Type="http://schemas.microsoft.com/office/2007/relationships/diagramDrawing" Target="../diagrams/drawing22.xml"/><Relationship Id="rId4" Type="http://schemas.openxmlformats.org/officeDocument/2006/relationships/diagramQuickStyle" Target="../diagrams/quickStyle22.xml"/><Relationship Id="rId9" Type="http://schemas.openxmlformats.org/officeDocument/2006/relationships/diagramColors" Target="../diagrams/colors23.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24.xml"/><Relationship Id="rId2" Type="http://schemas.openxmlformats.org/officeDocument/2006/relationships/diagramData" Target="../diagrams/data24.xml"/><Relationship Id="rId1" Type="http://schemas.openxmlformats.org/officeDocument/2006/relationships/slideLayout" Target="../slideLayouts/slideLayout2.xml"/><Relationship Id="rId6" Type="http://schemas.microsoft.com/office/2007/relationships/diagramDrawing" Target="../diagrams/drawing24.xml"/><Relationship Id="rId5" Type="http://schemas.openxmlformats.org/officeDocument/2006/relationships/diagramColors" Target="../diagrams/colors24.xml"/><Relationship Id="rId4" Type="http://schemas.openxmlformats.org/officeDocument/2006/relationships/diagramQuickStyle" Target="../diagrams/quickStyle24.xml"/></Relationships>
</file>

<file path=ppt/slides/_rels/slide31.xml.rels><?xml version="1.0" encoding="UTF-8" standalone="yes"?>
<Relationships xmlns="http://schemas.openxmlformats.org/package/2006/relationships"><Relationship Id="rId8" Type="http://schemas.openxmlformats.org/officeDocument/2006/relationships/diagramQuickStyle" Target="../diagrams/quickStyle26.xml"/><Relationship Id="rId3" Type="http://schemas.openxmlformats.org/officeDocument/2006/relationships/diagramLayout" Target="../diagrams/layout25.xml"/><Relationship Id="rId7" Type="http://schemas.openxmlformats.org/officeDocument/2006/relationships/diagramLayout" Target="../diagrams/layout26.xml"/><Relationship Id="rId2" Type="http://schemas.openxmlformats.org/officeDocument/2006/relationships/diagramData" Target="../diagrams/data25.xml"/><Relationship Id="rId1" Type="http://schemas.openxmlformats.org/officeDocument/2006/relationships/slideLayout" Target="../slideLayouts/slideLayout2.xml"/><Relationship Id="rId6" Type="http://schemas.openxmlformats.org/officeDocument/2006/relationships/diagramData" Target="../diagrams/data26.xml"/><Relationship Id="rId11" Type="http://schemas.microsoft.com/office/2007/relationships/diagramDrawing" Target="../diagrams/drawing26.xml"/><Relationship Id="rId5" Type="http://schemas.openxmlformats.org/officeDocument/2006/relationships/diagramColors" Target="../diagrams/colors25.xml"/><Relationship Id="rId10" Type="http://schemas.microsoft.com/office/2007/relationships/diagramDrawing" Target="../diagrams/drawing25.xml"/><Relationship Id="rId4" Type="http://schemas.openxmlformats.org/officeDocument/2006/relationships/diagramQuickStyle" Target="../diagrams/quickStyle25.xml"/><Relationship Id="rId9" Type="http://schemas.openxmlformats.org/officeDocument/2006/relationships/diagramColors" Target="../diagrams/colors26.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27.xml"/><Relationship Id="rId2" Type="http://schemas.openxmlformats.org/officeDocument/2006/relationships/diagramData" Target="../diagrams/data27.xml"/><Relationship Id="rId1" Type="http://schemas.openxmlformats.org/officeDocument/2006/relationships/slideLayout" Target="../slideLayouts/slideLayout2.xml"/><Relationship Id="rId6" Type="http://schemas.microsoft.com/office/2007/relationships/diagramDrawing" Target="../diagrams/drawing27.xml"/><Relationship Id="rId5" Type="http://schemas.openxmlformats.org/officeDocument/2006/relationships/diagramColors" Target="../diagrams/colors27.xml"/><Relationship Id="rId4" Type="http://schemas.openxmlformats.org/officeDocument/2006/relationships/diagramQuickStyle" Target="../diagrams/quickStyle27.xml"/></Relationships>
</file>

<file path=ppt/slides/_rels/slide33.xml.rels><?xml version="1.0" encoding="UTF-8" standalone="yes"?>
<Relationships xmlns="http://schemas.openxmlformats.org/package/2006/relationships"><Relationship Id="rId8" Type="http://schemas.openxmlformats.org/officeDocument/2006/relationships/diagramQuickStyle" Target="../diagrams/quickStyle29.xml"/><Relationship Id="rId3" Type="http://schemas.openxmlformats.org/officeDocument/2006/relationships/diagramLayout" Target="../diagrams/layout28.xml"/><Relationship Id="rId7" Type="http://schemas.openxmlformats.org/officeDocument/2006/relationships/diagramLayout" Target="../diagrams/layout29.xml"/><Relationship Id="rId2" Type="http://schemas.openxmlformats.org/officeDocument/2006/relationships/diagramData" Target="../diagrams/data28.xml"/><Relationship Id="rId1" Type="http://schemas.openxmlformats.org/officeDocument/2006/relationships/slideLayout" Target="../slideLayouts/slideLayout2.xml"/><Relationship Id="rId6" Type="http://schemas.openxmlformats.org/officeDocument/2006/relationships/diagramData" Target="../diagrams/data29.xml"/><Relationship Id="rId11" Type="http://schemas.microsoft.com/office/2007/relationships/diagramDrawing" Target="../diagrams/drawing29.xml"/><Relationship Id="rId5" Type="http://schemas.openxmlformats.org/officeDocument/2006/relationships/diagramColors" Target="../diagrams/colors28.xml"/><Relationship Id="rId10" Type="http://schemas.microsoft.com/office/2007/relationships/diagramDrawing" Target="../diagrams/drawing28.xml"/><Relationship Id="rId4" Type="http://schemas.openxmlformats.org/officeDocument/2006/relationships/diagramQuickStyle" Target="../diagrams/quickStyle28.xml"/><Relationship Id="rId9" Type="http://schemas.openxmlformats.org/officeDocument/2006/relationships/diagramColors" Target="../diagrams/colors29.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30.xml"/><Relationship Id="rId2" Type="http://schemas.openxmlformats.org/officeDocument/2006/relationships/diagramData" Target="../diagrams/data30.xml"/><Relationship Id="rId1" Type="http://schemas.openxmlformats.org/officeDocument/2006/relationships/slideLayout" Target="../slideLayouts/slideLayout8.xml"/><Relationship Id="rId6" Type="http://schemas.microsoft.com/office/2007/relationships/diagramDrawing" Target="../diagrams/drawing30.xml"/><Relationship Id="rId5" Type="http://schemas.openxmlformats.org/officeDocument/2006/relationships/diagramColors" Target="../diagrams/colors30.xml"/><Relationship Id="rId4" Type="http://schemas.openxmlformats.org/officeDocument/2006/relationships/diagramQuickStyle" Target="../diagrams/quickStyle30.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diagramLayout" Target="../diagrams/layout4.xml"/><Relationship Id="rId3" Type="http://schemas.openxmlformats.org/officeDocument/2006/relationships/diagramData" Target="../diagrams/data3.xml"/><Relationship Id="rId7" Type="http://schemas.openxmlformats.org/officeDocument/2006/relationships/diagramData" Target="../diagrams/data4.xml"/><Relationship Id="rId12" Type="http://schemas.microsoft.com/office/2007/relationships/diagramDrawing" Target="../diagrams/drawing4.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3.xml"/><Relationship Id="rId11" Type="http://schemas.microsoft.com/office/2007/relationships/diagramDrawing" Target="../diagrams/drawing3.xml"/><Relationship Id="rId5" Type="http://schemas.openxmlformats.org/officeDocument/2006/relationships/diagramQuickStyle" Target="../diagrams/quickStyle3.xml"/><Relationship Id="rId10" Type="http://schemas.openxmlformats.org/officeDocument/2006/relationships/diagramColors" Target="../diagrams/colors4.xml"/><Relationship Id="rId4" Type="http://schemas.openxmlformats.org/officeDocument/2006/relationships/diagramLayout" Target="../diagrams/layout3.xml"/><Relationship Id="rId9"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diagramQuickStyle" Target="../diagrams/quickStyle6.xml"/><Relationship Id="rId3" Type="http://schemas.openxmlformats.org/officeDocument/2006/relationships/diagramLayout" Target="../diagrams/layout5.xml"/><Relationship Id="rId7" Type="http://schemas.openxmlformats.org/officeDocument/2006/relationships/diagramLayout" Target="../diagrams/layout6.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openxmlformats.org/officeDocument/2006/relationships/diagramData" Target="../diagrams/data6.xml"/><Relationship Id="rId11" Type="http://schemas.microsoft.com/office/2007/relationships/diagramDrawing" Target="../diagrams/drawing6.xml"/><Relationship Id="rId5" Type="http://schemas.openxmlformats.org/officeDocument/2006/relationships/diagramColors" Target="../diagrams/colors5.xml"/><Relationship Id="rId10" Type="http://schemas.microsoft.com/office/2007/relationships/diagramDrawing" Target="../diagrams/drawing5.xml"/><Relationship Id="rId4" Type="http://schemas.openxmlformats.org/officeDocument/2006/relationships/diagramQuickStyle" Target="../diagrams/quickStyle5.xml"/><Relationship Id="rId9" Type="http://schemas.openxmlformats.org/officeDocument/2006/relationships/diagramColors" Target="../diagrams/colors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Communication Tools to Help You Tap Into Their REAL Story</a:t>
            </a:r>
            <a:endParaRPr lang="en-US" dirty="0"/>
          </a:p>
        </p:txBody>
      </p:sp>
      <p:sp>
        <p:nvSpPr>
          <p:cNvPr id="3" name="Subtitle 2"/>
          <p:cNvSpPr>
            <a:spLocks noGrp="1"/>
          </p:cNvSpPr>
          <p:nvPr>
            <p:ph type="subTitle" idx="1"/>
          </p:nvPr>
        </p:nvSpPr>
        <p:spPr/>
        <p:txBody>
          <a:bodyPr/>
          <a:lstStyle/>
          <a:p>
            <a:r>
              <a:rPr lang="en-US" dirty="0" smtClean="0"/>
              <a:t>Velvet Rodriguez-Poston JD</a:t>
            </a:r>
          </a:p>
          <a:p>
            <a:r>
              <a:rPr lang="en-US" dirty="0" smtClean="0"/>
              <a:t>Megan Mclean-Stein JD MDR</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0"/>
            <a:ext cx="8229600" cy="1644650"/>
          </a:xfrm>
        </p:spPr>
        <p:txBody>
          <a:bodyPr>
            <a:normAutofit fontScale="90000"/>
          </a:bodyPr>
          <a:lstStyle/>
          <a:p>
            <a:r>
              <a:rPr lang="en-US" dirty="0" smtClean="0"/>
              <a:t>Determine the Individual’s Verbal Preferences.</a:t>
            </a:r>
            <a:br>
              <a:rPr lang="en-US" dirty="0" smtClean="0"/>
            </a:br>
            <a:r>
              <a:rPr lang="en-US" dirty="0" smtClean="0"/>
              <a:t>LOGIC VERSUS EMOTION BASED</a:t>
            </a:r>
            <a:endParaRPr lang="en-US" dirty="0"/>
          </a:p>
        </p:txBody>
      </p:sp>
      <p:sp>
        <p:nvSpPr>
          <p:cNvPr id="4" name="Text Placeholder 3"/>
          <p:cNvSpPr>
            <a:spLocks noGrp="1"/>
          </p:cNvSpPr>
          <p:nvPr>
            <p:ph type="body" idx="1"/>
          </p:nvPr>
        </p:nvSpPr>
        <p:spPr>
          <a:xfrm>
            <a:off x="457200" y="5715000"/>
            <a:ext cx="4040188" cy="762000"/>
          </a:xfrm>
        </p:spPr>
        <p:txBody>
          <a:bodyPr>
            <a:normAutofit fontScale="70000" lnSpcReduction="20000"/>
          </a:bodyPr>
          <a:lstStyle/>
          <a:p>
            <a:r>
              <a:rPr lang="en-US" dirty="0" smtClean="0"/>
              <a:t>THEIR FILTER WILL IMPACT HOW THEY TELL THE STORY and The Type of Rapport They Will Need.</a:t>
            </a:r>
            <a:endParaRPr lang="en-US" dirty="0"/>
          </a:p>
        </p:txBody>
      </p:sp>
      <p:sp>
        <p:nvSpPr>
          <p:cNvPr id="6" name="Text Placeholder 5"/>
          <p:cNvSpPr>
            <a:spLocks noGrp="1"/>
          </p:cNvSpPr>
          <p:nvPr>
            <p:ph type="body" sz="half" idx="3"/>
          </p:nvPr>
        </p:nvSpPr>
        <p:spPr>
          <a:xfrm>
            <a:off x="4724400" y="5638800"/>
            <a:ext cx="4041775" cy="762000"/>
          </a:xfrm>
        </p:spPr>
        <p:txBody>
          <a:bodyPr>
            <a:normAutofit fontScale="55000" lnSpcReduction="20000"/>
          </a:bodyPr>
          <a:lstStyle/>
          <a:p>
            <a:r>
              <a:rPr lang="en-US" dirty="0" smtClean="0"/>
              <a:t>THEIR EMOTION BASED PERSPECTIVE WILL IMPACT HOW THEY TELL THEIR STORY and Also How much Rapport They need. </a:t>
            </a:r>
            <a:endParaRPr lang="en-US" dirty="0"/>
          </a:p>
        </p:txBody>
      </p:sp>
      <p:sp>
        <p:nvSpPr>
          <p:cNvPr id="5" name="Content Placeholder 4"/>
          <p:cNvSpPr>
            <a:spLocks noGrp="1"/>
          </p:cNvSpPr>
          <p:nvPr>
            <p:ph sz="quarter" idx="2"/>
          </p:nvPr>
        </p:nvSpPr>
        <p:spPr>
          <a:xfrm>
            <a:off x="457200" y="1828800"/>
            <a:ext cx="4040188" cy="3941763"/>
          </a:xfrm>
        </p:spPr>
        <p:txBody>
          <a:bodyPr/>
          <a:lstStyle/>
          <a:p>
            <a:r>
              <a:rPr lang="en-US" dirty="0" smtClean="0"/>
              <a:t>LOGIC BASED INDIVIDUAL WILL NOT BE AS EMOTIONALLY IMPACTED BY EVENTS</a:t>
            </a:r>
          </a:p>
          <a:p>
            <a:r>
              <a:rPr lang="en-US" dirty="0" smtClean="0"/>
              <a:t>TELL STORY IN SEQUENTIAL ORDER</a:t>
            </a:r>
          </a:p>
          <a:p>
            <a:r>
              <a:rPr lang="en-US" dirty="0" smtClean="0"/>
              <a:t>THEY WILL PROCESS INFORMATION FROM A LOGICAL PERSPECTIVE</a:t>
            </a:r>
          </a:p>
          <a:p>
            <a:r>
              <a:rPr lang="en-US" dirty="0" smtClean="0"/>
              <a:t> </a:t>
            </a:r>
          </a:p>
          <a:p>
            <a:endParaRPr lang="en-US" dirty="0"/>
          </a:p>
        </p:txBody>
      </p:sp>
      <p:sp>
        <p:nvSpPr>
          <p:cNvPr id="7" name="Content Placeholder 6"/>
          <p:cNvSpPr>
            <a:spLocks noGrp="1"/>
          </p:cNvSpPr>
          <p:nvPr>
            <p:ph sz="quarter" idx="4"/>
          </p:nvPr>
        </p:nvSpPr>
        <p:spPr>
          <a:xfrm>
            <a:off x="4724400" y="1676400"/>
            <a:ext cx="4041775" cy="3941763"/>
          </a:xfrm>
        </p:spPr>
        <p:txBody>
          <a:bodyPr/>
          <a:lstStyle/>
          <a:p>
            <a:r>
              <a:rPr lang="en-US" dirty="0" smtClean="0"/>
              <a:t>WILL USE MORE EMOTION BASED WORDS</a:t>
            </a:r>
          </a:p>
          <a:p>
            <a:r>
              <a:rPr lang="en-US" dirty="0" smtClean="0"/>
              <a:t>WILL FILTER INFORMATION THRU THEIR FEELINGS</a:t>
            </a:r>
          </a:p>
          <a:p>
            <a:r>
              <a:rPr lang="en-US" dirty="0" smtClean="0"/>
              <a:t>THEY WILL PROCESS INFORMATION FROM FEELINGS BASED PERSPECTIVE</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TASK ORIENTED V RELATIONSHIP ORIENTED</a:t>
            </a:r>
            <a:endParaRPr lang="en-US" dirty="0"/>
          </a:p>
        </p:txBody>
      </p:sp>
      <p:sp>
        <p:nvSpPr>
          <p:cNvPr id="5" name="Text Placeholder 4"/>
          <p:cNvSpPr>
            <a:spLocks noGrp="1"/>
          </p:cNvSpPr>
          <p:nvPr>
            <p:ph type="body" idx="1"/>
          </p:nvPr>
        </p:nvSpPr>
        <p:spPr/>
        <p:txBody>
          <a:bodyPr>
            <a:normAutofit fontScale="70000" lnSpcReduction="20000"/>
          </a:bodyPr>
          <a:lstStyle/>
          <a:p>
            <a:r>
              <a:rPr lang="en-US" dirty="0" smtClean="0"/>
              <a:t>These Individuals will only need a 5 minute Rapport Building Time</a:t>
            </a:r>
            <a:endParaRPr lang="en-US" dirty="0"/>
          </a:p>
        </p:txBody>
      </p:sp>
      <p:sp>
        <p:nvSpPr>
          <p:cNvPr id="7" name="Text Placeholder 6"/>
          <p:cNvSpPr>
            <a:spLocks noGrp="1"/>
          </p:cNvSpPr>
          <p:nvPr>
            <p:ph type="body" sz="half" idx="3"/>
          </p:nvPr>
        </p:nvSpPr>
        <p:spPr/>
        <p:txBody>
          <a:bodyPr>
            <a:normAutofit fontScale="70000" lnSpcReduction="20000"/>
          </a:bodyPr>
          <a:lstStyle/>
          <a:p>
            <a:r>
              <a:rPr lang="en-US" dirty="0" smtClean="0"/>
              <a:t>These Individuals will need a 25 minute to 30 minute building time.</a:t>
            </a:r>
            <a:endParaRPr lang="en-US" dirty="0"/>
          </a:p>
        </p:txBody>
      </p:sp>
      <p:sp>
        <p:nvSpPr>
          <p:cNvPr id="6" name="Content Placeholder 5"/>
          <p:cNvSpPr>
            <a:spLocks noGrp="1"/>
          </p:cNvSpPr>
          <p:nvPr>
            <p:ph sz="quarter" idx="2"/>
          </p:nvPr>
        </p:nvSpPr>
        <p:spPr/>
        <p:txBody>
          <a:bodyPr/>
          <a:lstStyle/>
          <a:p>
            <a:r>
              <a:rPr lang="en-US" dirty="0" smtClean="0"/>
              <a:t>NEEDS TO KNOW THAT THERE IS AN ORDER</a:t>
            </a:r>
          </a:p>
          <a:p>
            <a:r>
              <a:rPr lang="en-US" dirty="0" smtClean="0"/>
              <a:t>THE TASK IS MORE IMPORTANT THAN THE RELATIONSHIP</a:t>
            </a:r>
          </a:p>
          <a:p>
            <a:r>
              <a:rPr lang="en-US" dirty="0" smtClean="0"/>
              <a:t>THE SATISFACTION COMES FROM ACTUALLY ACCOMPLISHING A TASK</a:t>
            </a:r>
            <a:endParaRPr lang="en-US" dirty="0"/>
          </a:p>
        </p:txBody>
      </p:sp>
      <p:sp>
        <p:nvSpPr>
          <p:cNvPr id="8" name="Content Placeholder 7"/>
          <p:cNvSpPr>
            <a:spLocks noGrp="1"/>
          </p:cNvSpPr>
          <p:nvPr>
            <p:ph sz="quarter" idx="4"/>
          </p:nvPr>
        </p:nvSpPr>
        <p:spPr/>
        <p:txBody>
          <a:bodyPr/>
          <a:lstStyle/>
          <a:p>
            <a:r>
              <a:rPr lang="en-US" dirty="0" smtClean="0"/>
              <a:t>NEEDS TO KNOW THAT THEY MATTER</a:t>
            </a:r>
          </a:p>
          <a:p>
            <a:r>
              <a:rPr lang="en-US" dirty="0" smtClean="0"/>
              <a:t>NEEDS TO KNOW THAT THEY ARE NOT JUST A TASK.</a:t>
            </a:r>
          </a:p>
          <a:p>
            <a:r>
              <a:rPr lang="en-US" dirty="0" smtClean="0"/>
              <a:t>NEEDS TO KNOW THEY ARE APPRECIATED .</a:t>
            </a:r>
          </a:p>
          <a:p>
            <a:r>
              <a:rPr lang="en-US" dirty="0" smtClean="0"/>
              <a:t>THE SATISFACTION COMES FROM THE CONNECTION.</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smtClean="0"/>
              <a:t>ESTABLISHING RAPPORT</a:t>
            </a:r>
            <a:endParaRPr lang="en-US" dirty="0"/>
          </a:p>
        </p:txBody>
      </p:sp>
      <p:sp>
        <p:nvSpPr>
          <p:cNvPr id="5" name="Text Placeholder 4"/>
          <p:cNvSpPr>
            <a:spLocks noGrp="1"/>
          </p:cNvSpPr>
          <p:nvPr>
            <p:ph type="body" idx="1"/>
          </p:nvPr>
        </p:nvSpPr>
        <p:spPr/>
        <p:txBody>
          <a:bodyPr>
            <a:normAutofit fontScale="70000" lnSpcReduction="20000"/>
          </a:bodyPr>
          <a:lstStyle/>
          <a:p>
            <a:r>
              <a:rPr lang="en-US" dirty="0" smtClean="0"/>
              <a:t>Rapport Building Needs to Be SHORT for Logic Based TASK ORIENTED Individuals.</a:t>
            </a:r>
            <a:endParaRPr lang="en-US" dirty="0"/>
          </a:p>
        </p:txBody>
      </p:sp>
      <p:sp>
        <p:nvSpPr>
          <p:cNvPr id="6" name="Content Placeholder 5"/>
          <p:cNvSpPr>
            <a:spLocks noGrp="1"/>
          </p:cNvSpPr>
          <p:nvPr>
            <p:ph sz="quarter" idx="2"/>
          </p:nvPr>
        </p:nvSpPr>
        <p:spPr/>
        <p:txBody>
          <a:bodyPr>
            <a:normAutofit fontScale="92500" lnSpcReduction="10000"/>
          </a:bodyPr>
          <a:lstStyle/>
          <a:p>
            <a:r>
              <a:rPr lang="en-US" dirty="0" smtClean="0"/>
              <a:t>Clear expectations need to be set in order for them to relax enough to tell their story.</a:t>
            </a:r>
          </a:p>
          <a:p>
            <a:r>
              <a:rPr lang="en-US" dirty="0" smtClean="0"/>
              <a:t>Forcing unnecessary relationship bonding will be viewed with great disdain. </a:t>
            </a:r>
          </a:p>
          <a:p>
            <a:r>
              <a:rPr lang="en-US" dirty="0" smtClean="0"/>
              <a:t>The longer you prolong getting to the task the less credibility you will have.</a:t>
            </a:r>
          </a:p>
          <a:p>
            <a:endParaRPr lang="en-US" dirty="0"/>
          </a:p>
        </p:txBody>
      </p:sp>
      <p:sp>
        <p:nvSpPr>
          <p:cNvPr id="7" name="Text Placeholder 6"/>
          <p:cNvSpPr>
            <a:spLocks noGrp="1"/>
          </p:cNvSpPr>
          <p:nvPr>
            <p:ph type="body" sz="half" idx="3"/>
          </p:nvPr>
        </p:nvSpPr>
        <p:spPr/>
        <p:txBody>
          <a:bodyPr>
            <a:normAutofit fontScale="70000" lnSpcReduction="20000"/>
          </a:bodyPr>
          <a:lstStyle/>
          <a:p>
            <a:r>
              <a:rPr lang="en-US" dirty="0" smtClean="0"/>
              <a:t>Rapport Building NEEDS to be LONG. RSHP ORIENTED and Emotion Based Individuals.</a:t>
            </a:r>
            <a:endParaRPr lang="en-US" dirty="0"/>
          </a:p>
        </p:txBody>
      </p:sp>
      <p:sp>
        <p:nvSpPr>
          <p:cNvPr id="8" name="Content Placeholder 7"/>
          <p:cNvSpPr>
            <a:spLocks noGrp="1"/>
          </p:cNvSpPr>
          <p:nvPr>
            <p:ph sz="quarter" idx="4"/>
          </p:nvPr>
        </p:nvSpPr>
        <p:spPr/>
        <p:txBody>
          <a:bodyPr>
            <a:normAutofit lnSpcReduction="10000"/>
          </a:bodyPr>
          <a:lstStyle/>
          <a:p>
            <a:r>
              <a:rPr lang="en-US" dirty="0" smtClean="0"/>
              <a:t>Cannot Build Trust Without the “Idle” chit chat</a:t>
            </a:r>
          </a:p>
          <a:p>
            <a:r>
              <a:rPr lang="en-US" dirty="0" smtClean="0"/>
              <a:t>Cannot begin their story until they feel safe and connected with the interviewer</a:t>
            </a:r>
          </a:p>
          <a:p>
            <a:r>
              <a:rPr lang="en-US" dirty="0" smtClean="0"/>
              <a:t>The more time you invest in getting to know them the more credibility you have.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HOW TO BUILD RAPPORT</a:t>
            </a:r>
            <a:endParaRPr lang="en-US" dirty="0"/>
          </a:p>
        </p:txBody>
      </p:sp>
      <p:sp>
        <p:nvSpPr>
          <p:cNvPr id="8" name="Text Placeholder 7"/>
          <p:cNvSpPr>
            <a:spLocks noGrp="1"/>
          </p:cNvSpPr>
          <p:nvPr>
            <p:ph type="body" idx="1"/>
          </p:nvPr>
        </p:nvSpPr>
        <p:spPr/>
        <p:txBody>
          <a:bodyPr/>
          <a:lstStyle/>
          <a:p>
            <a:r>
              <a:rPr lang="en-US" dirty="0" smtClean="0"/>
              <a:t>Task Oriented</a:t>
            </a:r>
            <a:endParaRPr lang="en-US" dirty="0"/>
          </a:p>
        </p:txBody>
      </p:sp>
      <p:sp>
        <p:nvSpPr>
          <p:cNvPr id="10" name="Text Placeholder 9"/>
          <p:cNvSpPr>
            <a:spLocks noGrp="1"/>
          </p:cNvSpPr>
          <p:nvPr>
            <p:ph type="body" sz="half" idx="3"/>
          </p:nvPr>
        </p:nvSpPr>
        <p:spPr/>
        <p:txBody>
          <a:bodyPr/>
          <a:lstStyle/>
          <a:p>
            <a:r>
              <a:rPr lang="en-US" dirty="0" smtClean="0"/>
              <a:t>Relationship Oriented </a:t>
            </a:r>
            <a:endParaRPr lang="en-US" dirty="0"/>
          </a:p>
        </p:txBody>
      </p:sp>
      <p:sp>
        <p:nvSpPr>
          <p:cNvPr id="9" name="Content Placeholder 8"/>
          <p:cNvSpPr>
            <a:spLocks noGrp="1"/>
          </p:cNvSpPr>
          <p:nvPr>
            <p:ph sz="quarter" idx="2"/>
          </p:nvPr>
        </p:nvSpPr>
        <p:spPr/>
        <p:txBody>
          <a:bodyPr/>
          <a:lstStyle/>
          <a:p>
            <a:r>
              <a:rPr lang="en-US" dirty="0" smtClean="0"/>
              <a:t>Brief Introduction of yourself. Include your credentials</a:t>
            </a:r>
          </a:p>
          <a:p>
            <a:r>
              <a:rPr lang="en-US" dirty="0" smtClean="0"/>
              <a:t>Give your purpose, your intent, your time expectation and allow them the hope of leaving early if all goes well. </a:t>
            </a:r>
            <a:endParaRPr lang="en-US" dirty="0"/>
          </a:p>
        </p:txBody>
      </p:sp>
      <p:sp>
        <p:nvSpPr>
          <p:cNvPr id="11" name="Content Placeholder 10"/>
          <p:cNvSpPr>
            <a:spLocks noGrp="1"/>
          </p:cNvSpPr>
          <p:nvPr>
            <p:ph sz="quarter" idx="4"/>
          </p:nvPr>
        </p:nvSpPr>
        <p:spPr/>
        <p:txBody>
          <a:bodyPr/>
          <a:lstStyle/>
          <a:p>
            <a:r>
              <a:rPr lang="en-US" dirty="0" smtClean="0"/>
              <a:t>Longer Introduction with more personal facts about yourself.</a:t>
            </a:r>
          </a:p>
          <a:p>
            <a:r>
              <a:rPr lang="en-US" dirty="0" smtClean="0"/>
              <a:t>Emphasize why you are there.</a:t>
            </a:r>
          </a:p>
          <a:p>
            <a:r>
              <a:rPr lang="en-US" dirty="0" smtClean="0"/>
              <a:t>Be open to discuss things that are irrelevant.</a:t>
            </a:r>
          </a:p>
          <a:p>
            <a:r>
              <a:rPr lang="en-US" dirty="0" smtClean="0"/>
              <a:t>Suggestions for Topics?</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nvPr>
        </p:nvGraphicFramePr>
        <p:xfrm>
          <a:off x="609600" y="1155509"/>
          <a:ext cx="8534400" cy="570249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2" name="Title 1"/>
          <p:cNvSpPr>
            <a:spLocks noGrp="1"/>
          </p:cNvSpPr>
          <p:nvPr>
            <p:ph type="title"/>
          </p:nvPr>
        </p:nvSpPr>
        <p:spPr/>
        <p:txBody>
          <a:bodyPr>
            <a:normAutofit fontScale="90000"/>
          </a:bodyPr>
          <a:lstStyle/>
          <a:p>
            <a:r>
              <a:rPr lang="en-US" dirty="0" smtClean="0"/>
              <a:t>We MUST MAKE EVERY SECOND COUNT</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Your Ability to Adequately Read People and Act Appropriately will Give you Credibility or Take Credibility Away from You.</a:t>
            </a:r>
          </a:p>
          <a:p>
            <a:endParaRPr lang="en-US" dirty="0" smtClean="0"/>
          </a:p>
          <a:p>
            <a:r>
              <a:rPr lang="en-US" dirty="0" smtClean="0"/>
              <a:t>Your ability to Greet People will automatically create safety or take away safety.</a:t>
            </a:r>
          </a:p>
          <a:p>
            <a:endParaRPr lang="en-US" dirty="0"/>
          </a:p>
        </p:txBody>
      </p:sp>
      <p:sp>
        <p:nvSpPr>
          <p:cNvPr id="3" name="Title 2"/>
          <p:cNvSpPr>
            <a:spLocks noGrp="1"/>
          </p:cNvSpPr>
          <p:nvPr>
            <p:ph type="title"/>
          </p:nvPr>
        </p:nvSpPr>
        <p:spPr/>
        <p:txBody>
          <a:bodyPr/>
          <a:lstStyle/>
          <a:p>
            <a:r>
              <a:rPr lang="en-US" dirty="0" smtClean="0"/>
              <a:t>Why is Greeting Important?</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WHAT YOU SEE AND;</a:t>
            </a:r>
          </a:p>
          <a:p>
            <a:r>
              <a:rPr lang="en-US" dirty="0" smtClean="0"/>
              <a:t>WHAT YOU HEAR</a:t>
            </a:r>
          </a:p>
          <a:p>
            <a:r>
              <a:rPr lang="en-US" dirty="0" smtClean="0"/>
              <a:t>WHAT YOU FEEL IN THEIR GREETING (WHETHER IT BE A HANDSHAKE, A LACK OF HANDSHAKE ETC.)</a:t>
            </a:r>
          </a:p>
          <a:p>
            <a:pPr>
              <a:buNone/>
            </a:pPr>
            <a:endParaRPr lang="en-US" dirty="0" smtClean="0"/>
          </a:p>
          <a:p>
            <a:endParaRPr lang="en-US" dirty="0"/>
          </a:p>
        </p:txBody>
      </p:sp>
      <p:sp>
        <p:nvSpPr>
          <p:cNvPr id="3" name="Title 2"/>
          <p:cNvSpPr>
            <a:spLocks noGrp="1"/>
          </p:cNvSpPr>
          <p:nvPr>
            <p:ph type="title"/>
          </p:nvPr>
        </p:nvSpPr>
        <p:spPr>
          <a:xfrm>
            <a:off x="152400" y="0"/>
            <a:ext cx="8229600" cy="1143000"/>
          </a:xfrm>
        </p:spPr>
        <p:txBody>
          <a:bodyPr>
            <a:normAutofit fontScale="90000"/>
          </a:bodyPr>
          <a:lstStyle/>
          <a:p>
            <a:r>
              <a:rPr lang="en-US" dirty="0" smtClean="0"/>
              <a:t>THREE Components to Greetings</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p:cNvSpPr>
            <a:spLocks noGrp="1"/>
          </p:cNvSpPr>
          <p:nvPr>
            <p:ph type="title"/>
          </p:nvPr>
        </p:nvSpPr>
        <p:spPr/>
        <p:txBody>
          <a:bodyPr>
            <a:normAutofit fontScale="90000"/>
          </a:bodyPr>
          <a:lstStyle/>
          <a:p>
            <a:r>
              <a:rPr lang="en-US" dirty="0" smtClean="0"/>
              <a:t>STEP 2 TAPPING INTO STORY Begins WITH YOU.</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chor="ctr"/>
          <a:lstStyle/>
          <a:p>
            <a:r>
              <a:rPr lang="en-US" dirty="0" smtClean="0"/>
              <a:t>What were some things that Michael said were effective in interviewing?</a:t>
            </a:r>
          </a:p>
          <a:p>
            <a:endParaRPr lang="en-US" dirty="0" smtClean="0"/>
          </a:p>
          <a:p>
            <a:endParaRPr lang="en-US" dirty="0" smtClean="0"/>
          </a:p>
          <a:p>
            <a:r>
              <a:rPr lang="en-US" dirty="0" smtClean="0"/>
              <a:t>What was the one quality of the interviewer that made Michael want to share more about himself?</a:t>
            </a:r>
            <a:endParaRPr lang="en-US" dirty="0"/>
          </a:p>
        </p:txBody>
      </p:sp>
      <p:graphicFrame>
        <p:nvGraphicFramePr>
          <p:cNvPr id="5" name="Diagram 4"/>
          <p:cNvGraphicFramePr/>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2332037"/>
            <a:ext cx="8229600" cy="4525963"/>
          </a:xfrm>
        </p:spPr>
        <p:txBody>
          <a:bodyPr/>
          <a:lstStyle/>
          <a:p>
            <a:r>
              <a:rPr lang="en-US" dirty="0" smtClean="0"/>
              <a:t>AUTHENTICITY</a:t>
            </a:r>
          </a:p>
          <a:p>
            <a:r>
              <a:rPr lang="en-US" dirty="0" smtClean="0"/>
              <a:t>GENUINENESS</a:t>
            </a:r>
          </a:p>
          <a:p>
            <a:r>
              <a:rPr lang="en-US" dirty="0" smtClean="0"/>
              <a:t>DESIRE TO SERVE</a:t>
            </a:r>
          </a:p>
          <a:p>
            <a:r>
              <a:rPr lang="en-US" dirty="0" smtClean="0"/>
              <a:t>SO WE MOLD OUR STYLES TO THE STYLES OF THOSE WHOM WE SERVE. </a:t>
            </a:r>
          </a:p>
          <a:p>
            <a:r>
              <a:rPr lang="en-US" dirty="0" smtClean="0"/>
              <a:t>Pg 171 “The Art of Waking People Up.”</a:t>
            </a:r>
          </a:p>
          <a:p>
            <a:r>
              <a:rPr lang="en-US" dirty="0" smtClean="0"/>
              <a:t>WE need to create a process where the storyteller is more important than we are.</a:t>
            </a:r>
            <a:endParaRPr lang="en-US" dirty="0"/>
          </a:p>
        </p:txBody>
      </p:sp>
      <p:graphicFrame>
        <p:nvGraphicFramePr>
          <p:cNvPr id="4" name="Diagram 3"/>
          <p:cNvGraphicFramePr/>
          <p:nvPr/>
        </p:nvGraphicFramePr>
        <p:xfrm>
          <a:off x="457200" y="274638"/>
          <a:ext cx="8229600" cy="19351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An individual’s story is their TRUTH.</a:t>
            </a:r>
          </a:p>
          <a:p>
            <a:endParaRPr lang="en-US" dirty="0" smtClean="0"/>
          </a:p>
          <a:p>
            <a:r>
              <a:rPr lang="en-US" dirty="0" smtClean="0"/>
              <a:t>Stories are important because they lead us to facts that will eventually create the foundation necessary to determine the course of action to take in individual cases and will help us determine how to keep children safe and families safe.</a:t>
            </a:r>
          </a:p>
          <a:p>
            <a:r>
              <a:rPr lang="en-US" dirty="0" smtClean="0"/>
              <a:t>THE STORYTELLER is MORE important than the STORY.</a:t>
            </a:r>
          </a:p>
        </p:txBody>
      </p:sp>
      <p:sp>
        <p:nvSpPr>
          <p:cNvPr id="2" name="Title 1"/>
          <p:cNvSpPr>
            <a:spLocks noGrp="1"/>
          </p:cNvSpPr>
          <p:nvPr>
            <p:ph type="title"/>
          </p:nvPr>
        </p:nvSpPr>
        <p:spPr/>
        <p:txBody>
          <a:bodyPr>
            <a:normAutofit fontScale="90000"/>
          </a:bodyPr>
          <a:lstStyle/>
          <a:p>
            <a:r>
              <a:rPr lang="en-US" dirty="0" smtClean="0"/>
              <a:t>And Individual’s Story is Their Truth</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p:txBody>
          <a:bodyPr/>
          <a:lstStyle/>
          <a:p>
            <a:r>
              <a:rPr lang="en-US" dirty="0" smtClean="0"/>
              <a:t>The dedication with which you do your job will reflect directly on those whom you speak with.</a:t>
            </a:r>
          </a:p>
          <a:p>
            <a:r>
              <a:rPr lang="en-US" dirty="0" smtClean="0"/>
              <a:t>Your personal purpose will shine thru with everyone whom you serve</a:t>
            </a:r>
          </a:p>
          <a:p>
            <a:r>
              <a:rPr lang="en-US" dirty="0" smtClean="0"/>
              <a:t>Your personal story will have a deep influence on people and they will either want to open up or not. </a:t>
            </a:r>
          </a:p>
          <a:p>
            <a:r>
              <a:rPr lang="en-US" dirty="0" smtClean="0"/>
              <a:t>If you establish a foundation of true listening and service the rest will come naturally.</a:t>
            </a:r>
            <a:endParaRPr lang="en-US" dirty="0"/>
          </a:p>
        </p:txBody>
      </p:sp>
      <p:graphicFrame>
        <p:nvGraphicFramePr>
          <p:cNvPr id="4" name="Diagram 3"/>
          <p:cNvGraphicFramePr/>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t>What were some things that he did to help individuals at his place of work?</a:t>
            </a:r>
          </a:p>
          <a:p>
            <a:r>
              <a:rPr lang="en-US" dirty="0" smtClean="0"/>
              <a:t>Did he make simple changes or large changes?</a:t>
            </a:r>
          </a:p>
          <a:p>
            <a:r>
              <a:rPr lang="en-US" dirty="0" smtClean="0"/>
              <a:t>How can we make ourselves more accessible to people without compromising our time constraints?</a:t>
            </a:r>
          </a:p>
          <a:p>
            <a:r>
              <a:rPr lang="en-US" dirty="0" smtClean="0"/>
              <a:t>What expectations do we have of individuals when they tell us stories?</a:t>
            </a:r>
          </a:p>
          <a:p>
            <a:r>
              <a:rPr lang="en-US" dirty="0" smtClean="0"/>
              <a:t>Do we push our own agendas on them without establishing a foundation of authenticity?</a:t>
            </a:r>
          </a:p>
          <a:p>
            <a:r>
              <a:rPr lang="en-US" dirty="0" smtClean="0"/>
              <a:t>What if we approached individuals with the spirit of Jonny?</a:t>
            </a:r>
            <a:endParaRPr lang="en-US" dirty="0"/>
          </a:p>
        </p:txBody>
      </p:sp>
      <p:graphicFrame>
        <p:nvGraphicFramePr>
          <p:cNvPr id="5" name="Diagram 4"/>
          <p:cNvGraphicFramePr/>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Diagram 8"/>
          <p:cNvGraphicFramePr/>
          <p:nvPr/>
        </p:nvGraphicFramePr>
        <p:xfrm>
          <a:off x="457200" y="273050"/>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 Placeholder 2"/>
          <p:cNvSpPr>
            <a:spLocks noGrp="1"/>
          </p:cNvSpPr>
          <p:nvPr>
            <p:ph type="body" idx="1"/>
          </p:nvPr>
        </p:nvSpPr>
        <p:spPr/>
        <p:txBody>
          <a:bodyPr>
            <a:normAutofit lnSpcReduction="10000"/>
          </a:bodyPr>
          <a:lstStyle/>
          <a:p>
            <a:r>
              <a:rPr lang="en-US" dirty="0" smtClean="0"/>
              <a:t>What are your personal verbal preferences?</a:t>
            </a:r>
            <a:endParaRPr lang="en-US" dirty="0"/>
          </a:p>
        </p:txBody>
      </p:sp>
      <p:sp>
        <p:nvSpPr>
          <p:cNvPr id="4" name="Text Placeholder 3"/>
          <p:cNvSpPr>
            <a:spLocks noGrp="1"/>
          </p:cNvSpPr>
          <p:nvPr>
            <p:ph type="body" sz="half" idx="3"/>
          </p:nvPr>
        </p:nvSpPr>
        <p:spPr/>
        <p:txBody>
          <a:bodyPr>
            <a:normAutofit fontScale="70000" lnSpcReduction="20000"/>
          </a:bodyPr>
          <a:lstStyle/>
          <a:p>
            <a:r>
              <a:rPr lang="en-US" dirty="0" smtClean="0"/>
              <a:t>Can you set those preferences aside and adapt to your storyteller’s preferences?</a:t>
            </a:r>
            <a:endParaRPr lang="en-US" dirty="0"/>
          </a:p>
        </p:txBody>
      </p:sp>
      <p:graphicFrame>
        <p:nvGraphicFramePr>
          <p:cNvPr id="7" name="Content Placeholder 6"/>
          <p:cNvGraphicFramePr>
            <a:graphicFrameLocks noGrp="1"/>
          </p:cNvGraphicFramePr>
          <p:nvPr>
            <p:ph sz="quarter" idx="2"/>
          </p:nvPr>
        </p:nvGraphicFramePr>
        <p:xfrm>
          <a:off x="457200" y="1444294"/>
          <a:ext cx="4040188" cy="3941763"/>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graphicFrame>
        <p:nvGraphicFramePr>
          <p:cNvPr id="8" name="Content Placeholder 7"/>
          <p:cNvGraphicFramePr>
            <a:graphicFrameLocks noGrp="1"/>
          </p:cNvGraphicFramePr>
          <p:nvPr>
            <p:ph sz="quarter" idx="4"/>
          </p:nvPr>
        </p:nvGraphicFramePr>
        <p:xfrm>
          <a:off x="4645025" y="1444294"/>
          <a:ext cx="4041775" cy="3941763"/>
        </p:xfrm>
        <a:graphic>
          <a:graphicData uri="http://schemas.openxmlformats.org/drawingml/2006/diagram">
            <dgm:relIds xmlns:dgm="http://schemas.openxmlformats.org/drawingml/2006/diagram" xmlns:r="http://schemas.openxmlformats.org/officeDocument/2006/relationships" r:dm="rId10" r:lo="rId11" r:qs="rId12" r:cs="rId13"/>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NARRATIVE STYLE</a:t>
            </a:r>
            <a:endParaRPr lang="en-US" dirty="0"/>
          </a:p>
        </p:txBody>
      </p:sp>
      <p:sp>
        <p:nvSpPr>
          <p:cNvPr id="3" name="Text Placeholder 2"/>
          <p:cNvSpPr>
            <a:spLocks noGrp="1"/>
          </p:cNvSpPr>
          <p:nvPr>
            <p:ph type="body" idx="1"/>
          </p:nvPr>
        </p:nvSpPr>
        <p:spPr/>
        <p:txBody>
          <a:bodyPr/>
          <a:lstStyle/>
          <a:p>
            <a:r>
              <a:rPr lang="en-US" dirty="0" smtClean="0"/>
              <a:t>ADVANTAGES</a:t>
            </a:r>
            <a:endParaRPr lang="en-US" dirty="0"/>
          </a:p>
        </p:txBody>
      </p:sp>
      <p:sp>
        <p:nvSpPr>
          <p:cNvPr id="4" name="Text Placeholder 3"/>
          <p:cNvSpPr>
            <a:spLocks noGrp="1"/>
          </p:cNvSpPr>
          <p:nvPr>
            <p:ph type="body" sz="half" idx="3"/>
          </p:nvPr>
        </p:nvSpPr>
        <p:spPr/>
        <p:txBody>
          <a:bodyPr/>
          <a:lstStyle/>
          <a:p>
            <a:r>
              <a:rPr lang="en-US" dirty="0" smtClean="0"/>
              <a:t>DISADVANTAGES</a:t>
            </a:r>
            <a:endParaRPr lang="en-US" dirty="0"/>
          </a:p>
        </p:txBody>
      </p:sp>
      <p:graphicFrame>
        <p:nvGraphicFramePr>
          <p:cNvPr id="7" name="Content Placeholder 6"/>
          <p:cNvGraphicFramePr>
            <a:graphicFrameLocks noGrp="1"/>
          </p:cNvGraphicFramePr>
          <p:nvPr>
            <p:ph sz="quarter" idx="2"/>
          </p:nvPr>
        </p:nvGraphicFramePr>
        <p:xfrm>
          <a:off x="457200" y="1444294"/>
          <a:ext cx="4040188" cy="39417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8" name="Content Placeholder 7"/>
          <p:cNvGraphicFramePr>
            <a:graphicFrameLocks noGrp="1"/>
          </p:cNvGraphicFramePr>
          <p:nvPr>
            <p:ph sz="quarter" idx="4"/>
          </p:nvPr>
        </p:nvGraphicFramePr>
        <p:xfrm>
          <a:off x="4645025" y="1444294"/>
          <a:ext cx="4041775" cy="3941763"/>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Diagram 8"/>
          <p:cNvGraphicFramePr/>
          <p:nvPr/>
        </p:nvGraphicFramePr>
        <p:xfrm>
          <a:off x="457200" y="273050"/>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 Placeholder 4"/>
          <p:cNvSpPr>
            <a:spLocks noGrp="1"/>
          </p:cNvSpPr>
          <p:nvPr>
            <p:ph type="body" idx="1"/>
          </p:nvPr>
        </p:nvSpPr>
        <p:spPr/>
        <p:txBody>
          <a:bodyPr>
            <a:normAutofit fontScale="85000" lnSpcReduction="20000"/>
          </a:bodyPr>
          <a:lstStyle/>
          <a:p>
            <a:endParaRPr lang="en-US" dirty="0" smtClean="0"/>
          </a:p>
          <a:p>
            <a:r>
              <a:rPr lang="en-US" sz="3300" dirty="0" smtClean="0"/>
              <a:t>ADVANTAGES	</a:t>
            </a:r>
            <a:r>
              <a:rPr lang="en-US" dirty="0" smtClean="0"/>
              <a:t>	</a:t>
            </a:r>
            <a:endParaRPr lang="en-US" dirty="0"/>
          </a:p>
        </p:txBody>
      </p:sp>
      <p:sp>
        <p:nvSpPr>
          <p:cNvPr id="7" name="Text Placeholder 6"/>
          <p:cNvSpPr>
            <a:spLocks noGrp="1"/>
          </p:cNvSpPr>
          <p:nvPr>
            <p:ph type="body" sz="half" idx="3"/>
          </p:nvPr>
        </p:nvSpPr>
        <p:spPr/>
        <p:txBody>
          <a:bodyPr/>
          <a:lstStyle/>
          <a:p>
            <a:r>
              <a:rPr lang="en-US" dirty="0" smtClean="0"/>
              <a:t>DISADVANTAGES</a:t>
            </a:r>
            <a:endParaRPr lang="en-US" dirty="0"/>
          </a:p>
        </p:txBody>
      </p:sp>
      <p:sp>
        <p:nvSpPr>
          <p:cNvPr id="6" name="Content Placeholder 5"/>
          <p:cNvSpPr>
            <a:spLocks noGrp="1"/>
          </p:cNvSpPr>
          <p:nvPr>
            <p:ph sz="quarter" idx="2"/>
          </p:nvPr>
        </p:nvSpPr>
        <p:spPr/>
        <p:txBody>
          <a:bodyPr/>
          <a:lstStyle/>
          <a:p>
            <a:r>
              <a:rPr lang="en-US" dirty="0" smtClean="0"/>
              <a:t>CONCISE</a:t>
            </a:r>
          </a:p>
          <a:p>
            <a:r>
              <a:rPr lang="en-US" dirty="0" smtClean="0"/>
              <a:t>SHORTER IN TIME</a:t>
            </a:r>
          </a:p>
          <a:p>
            <a:r>
              <a:rPr lang="en-US" dirty="0" smtClean="0"/>
              <a:t>TO THE POINT</a:t>
            </a:r>
          </a:p>
          <a:p>
            <a:r>
              <a:rPr lang="en-US" dirty="0" smtClean="0"/>
              <a:t>MORE ALONG THE LINES OF WHAT WE WANT TO SEE WITHIN OUR OWN TIME CONSTRAINTS</a:t>
            </a:r>
          </a:p>
          <a:p>
            <a:endParaRPr lang="en-US" dirty="0" smtClean="0"/>
          </a:p>
        </p:txBody>
      </p:sp>
      <p:sp>
        <p:nvSpPr>
          <p:cNvPr id="8" name="Content Placeholder 7"/>
          <p:cNvSpPr>
            <a:spLocks noGrp="1"/>
          </p:cNvSpPr>
          <p:nvPr>
            <p:ph sz="quarter" idx="4"/>
          </p:nvPr>
        </p:nvSpPr>
        <p:spPr/>
        <p:txBody>
          <a:bodyPr>
            <a:normAutofit fontScale="92500"/>
          </a:bodyPr>
          <a:lstStyle/>
          <a:p>
            <a:r>
              <a:rPr lang="en-US" dirty="0" smtClean="0"/>
              <a:t>IT MAY MISS THE IMPORTANT FACTS OF THE STORY THAT WOULD BE RELEVANT</a:t>
            </a:r>
          </a:p>
          <a:p>
            <a:r>
              <a:rPr lang="en-US" dirty="0" smtClean="0"/>
              <a:t>IT MAY BE VERY DIFFICULT TO ACTUALLY TAP INTO THE STORY AS THE STORYTELLER MAY NOT BELIEVE THERE IS A STORY WORTH TELLING.</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How will Narrative v. Bullet Point Affect the Story</a:t>
            </a:r>
            <a:endParaRPr lang="en-US" dirty="0"/>
          </a:p>
        </p:txBody>
      </p:sp>
      <p:sp>
        <p:nvSpPr>
          <p:cNvPr id="4" name="Text Placeholder 3"/>
          <p:cNvSpPr>
            <a:spLocks noGrp="1"/>
          </p:cNvSpPr>
          <p:nvPr>
            <p:ph type="body" idx="1"/>
          </p:nvPr>
        </p:nvSpPr>
        <p:spPr/>
        <p:txBody>
          <a:bodyPr>
            <a:normAutofit/>
          </a:bodyPr>
          <a:lstStyle/>
          <a:p>
            <a:r>
              <a:rPr lang="en-US" dirty="0" smtClean="0"/>
              <a:t>NARRATIVE			</a:t>
            </a:r>
            <a:endParaRPr lang="en-US" dirty="0"/>
          </a:p>
        </p:txBody>
      </p:sp>
      <p:sp>
        <p:nvSpPr>
          <p:cNvPr id="6" name="Text Placeholder 5"/>
          <p:cNvSpPr>
            <a:spLocks noGrp="1"/>
          </p:cNvSpPr>
          <p:nvPr>
            <p:ph type="body" sz="half" idx="3"/>
          </p:nvPr>
        </p:nvSpPr>
        <p:spPr/>
        <p:txBody>
          <a:bodyPr/>
          <a:lstStyle/>
          <a:p>
            <a:r>
              <a:rPr lang="en-US" dirty="0" smtClean="0"/>
              <a:t>BULLETPOINT </a:t>
            </a:r>
            <a:endParaRPr lang="en-US" dirty="0"/>
          </a:p>
        </p:txBody>
      </p:sp>
      <p:sp>
        <p:nvSpPr>
          <p:cNvPr id="5" name="Content Placeholder 4"/>
          <p:cNvSpPr>
            <a:spLocks noGrp="1"/>
          </p:cNvSpPr>
          <p:nvPr>
            <p:ph sz="quarter" idx="2"/>
          </p:nvPr>
        </p:nvSpPr>
        <p:spPr/>
        <p:txBody>
          <a:bodyPr>
            <a:normAutofit fontScale="92500"/>
          </a:bodyPr>
          <a:lstStyle/>
          <a:p>
            <a:r>
              <a:rPr lang="en-US" dirty="0" smtClean="0"/>
              <a:t>NARRATIVE INDIVIDUALS WILL TELL YOU THEIR STORY IN TRADITIONAL BEGINNING, MIDDLE AND END.</a:t>
            </a:r>
          </a:p>
          <a:p>
            <a:r>
              <a:rPr lang="en-US" dirty="0" smtClean="0"/>
              <a:t>INTERRUPTIONS WILL DERAIL THEIR STORY.</a:t>
            </a:r>
          </a:p>
          <a:p>
            <a:r>
              <a:rPr lang="en-US" dirty="0" smtClean="0"/>
              <a:t>THEY HAVE A NEED TO BE HEARD IN THEIR OWN ORDER OF EVENTS.</a:t>
            </a:r>
          </a:p>
        </p:txBody>
      </p:sp>
      <p:sp>
        <p:nvSpPr>
          <p:cNvPr id="7" name="Content Placeholder 6"/>
          <p:cNvSpPr>
            <a:spLocks noGrp="1"/>
          </p:cNvSpPr>
          <p:nvPr>
            <p:ph sz="quarter" idx="4"/>
          </p:nvPr>
        </p:nvSpPr>
        <p:spPr/>
        <p:txBody>
          <a:bodyPr>
            <a:normAutofit fontScale="92500" lnSpcReduction="10000"/>
          </a:bodyPr>
          <a:lstStyle/>
          <a:p>
            <a:r>
              <a:rPr lang="en-US" dirty="0" smtClean="0"/>
              <a:t>WILL TELL THEIR STORY IN BULLET POINTS</a:t>
            </a:r>
          </a:p>
          <a:p>
            <a:r>
              <a:rPr lang="en-US" dirty="0" smtClean="0"/>
              <a:t>WILL NOT NECESSARILY HAVE A TRADITIONAL BEGINNING, MIDDLE AND END</a:t>
            </a:r>
          </a:p>
          <a:p>
            <a:r>
              <a:rPr lang="en-US" dirty="0" smtClean="0"/>
              <a:t>STORY MAY START WITH THE CONCLUSION</a:t>
            </a:r>
          </a:p>
          <a:p>
            <a:r>
              <a:rPr lang="en-US" dirty="0" smtClean="0"/>
              <a:t>MAY LEAVE OUT IMPORTANT FACTS SO EFFECTIVE QUESTIONING WILL BE NECESSARY.</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057400"/>
            <a:ext cx="8077200" cy="3949891"/>
          </a:xfrm>
        </p:spPr>
        <p:txBody>
          <a:bodyPr>
            <a:normAutofit lnSpcReduction="10000"/>
          </a:bodyPr>
          <a:lstStyle/>
          <a:p>
            <a:r>
              <a:rPr lang="en-US" dirty="0" smtClean="0"/>
              <a:t>ARE YOU LOGIC BASED?</a:t>
            </a:r>
          </a:p>
          <a:p>
            <a:r>
              <a:rPr lang="en-US" dirty="0" smtClean="0"/>
              <a:t>ARE YOU EMOTION BASED?</a:t>
            </a:r>
          </a:p>
          <a:p>
            <a:r>
              <a:rPr lang="en-US" dirty="0" smtClean="0"/>
              <a:t>DO YOU EXPECT A LONG NARRATIVE?</a:t>
            </a:r>
          </a:p>
          <a:p>
            <a:r>
              <a:rPr lang="en-US" dirty="0" smtClean="0"/>
              <a:t>DO YOU PREFER A BULLET POINT STORY?</a:t>
            </a:r>
          </a:p>
          <a:p>
            <a:r>
              <a:rPr lang="en-US" dirty="0" smtClean="0"/>
              <a:t>HOW ARE YOUR PREFERENCES INFLUENCING YOUR QUESTIONS, YOUR PERCEPTIONS OF THE STORYTELLER.</a:t>
            </a:r>
          </a:p>
          <a:p>
            <a:r>
              <a:rPr lang="en-US" dirty="0" smtClean="0"/>
              <a:t>YOU MAY BE PUSHING YOUR STORYTELLER AWAY BY GETTING IN THE WAY.</a:t>
            </a:r>
            <a:endParaRPr lang="en-US" dirty="0"/>
          </a:p>
        </p:txBody>
      </p:sp>
      <p:graphicFrame>
        <p:nvGraphicFramePr>
          <p:cNvPr id="4" name="Diagram 3"/>
          <p:cNvGraphicFramePr/>
          <p:nvPr/>
        </p:nvGraphicFramePr>
        <p:xfrm>
          <a:off x="457200" y="274638"/>
          <a:ext cx="8229600" cy="11731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p:cNvSpPr>
            <a:spLocks noGrp="1"/>
          </p:cNvSpPr>
          <p:nvPr>
            <p:ph type="title"/>
          </p:nvPr>
        </p:nvSpPr>
        <p:spPr/>
        <p:txBody>
          <a:bodyPr>
            <a:normAutofit fontScale="90000"/>
          </a:bodyPr>
          <a:lstStyle/>
          <a:p>
            <a:r>
              <a:rPr lang="en-US" dirty="0" smtClean="0"/>
              <a:t>Getting To Know The Storyteller has its advantages for You</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p:cNvSpPr>
            <a:spLocks noGrp="1"/>
          </p:cNvSpPr>
          <p:nvPr>
            <p:ph type="title"/>
          </p:nvPr>
        </p:nvSpPr>
        <p:spPr/>
        <p:txBody>
          <a:bodyPr>
            <a:normAutofit fontScale="90000"/>
          </a:bodyPr>
          <a:lstStyle/>
          <a:p>
            <a:r>
              <a:rPr lang="en-US" dirty="0" smtClean="0"/>
              <a:t>Effective Listening by You Has Advantages to the Storyteller</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Diagram 3"/>
          <p:cNvGraphicFramePr/>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685800" y="1295400"/>
          <a:ext cx="7772400" cy="4876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p:cNvSpPr>
            <a:spLocks noGrp="1"/>
          </p:cNvSpPr>
          <p:nvPr>
            <p:ph type="title"/>
          </p:nvPr>
        </p:nvSpPr>
        <p:spPr/>
        <p:txBody>
          <a:bodyPr>
            <a:normAutofit fontScale="90000"/>
          </a:bodyPr>
          <a:lstStyle/>
          <a:p>
            <a:r>
              <a:rPr lang="en-US" dirty="0" smtClean="0"/>
              <a:t>The Story is Intricately Intertwined with the Storyteller</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You may either encounter a SLOW PROCESSOR</a:t>
            </a:r>
          </a:p>
          <a:p>
            <a:r>
              <a:rPr lang="en-US" dirty="0" smtClean="0"/>
              <a:t>Or a FAST PROCESSOR.</a:t>
            </a:r>
          </a:p>
          <a:p>
            <a:r>
              <a:rPr lang="en-US" dirty="0" smtClean="0"/>
              <a:t>Slow processors cannot make decisions on the spot. They will feel taken advantage of.</a:t>
            </a:r>
          </a:p>
          <a:p>
            <a:r>
              <a:rPr lang="en-US" dirty="0" smtClean="0"/>
              <a:t>Fast processors can make decisions on the spot. </a:t>
            </a:r>
          </a:p>
          <a:p>
            <a:r>
              <a:rPr lang="en-US" dirty="0" smtClean="0"/>
              <a:t>For slower processors you will notice hesitancies in agreeing to certain premises that may seem obvious to you. </a:t>
            </a:r>
            <a:endParaRPr lang="en-US" dirty="0"/>
          </a:p>
        </p:txBody>
      </p:sp>
      <p:graphicFrame>
        <p:nvGraphicFramePr>
          <p:cNvPr id="4" name="Diagram 3"/>
          <p:cNvGraphicFramePr/>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Diagram 3"/>
          <p:cNvGraphicFramePr/>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If you schedule a follow up with a faster processor they will lose credibility in you. </a:t>
            </a:r>
          </a:p>
          <a:p>
            <a:r>
              <a:rPr lang="en-US" dirty="0" smtClean="0"/>
              <a:t>Be willing to finish your job immediately and on the spot. </a:t>
            </a:r>
          </a:p>
          <a:p>
            <a:r>
              <a:rPr lang="en-US" dirty="0" smtClean="0"/>
              <a:t>Finishing may mean writing up a quick email with tenets of the agreements you came to and tenets of the discussion you had with them and a list of expectations.</a:t>
            </a:r>
          </a:p>
          <a:p>
            <a:r>
              <a:rPr lang="en-US" dirty="0" smtClean="0"/>
              <a:t>Your conclusion can take 10 minutes no follow ups necessary. </a:t>
            </a:r>
            <a:endParaRPr lang="en-US" dirty="0"/>
          </a:p>
        </p:txBody>
      </p:sp>
      <p:graphicFrame>
        <p:nvGraphicFramePr>
          <p:cNvPr id="4" name="Diagram 3"/>
          <p:cNvGraphicFramePr/>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Diagram 3"/>
          <p:cNvGraphicFramePr/>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5562600"/>
            <a:ext cx="7481776" cy="457200"/>
          </a:xfrm>
        </p:spPr>
        <p:txBody>
          <a:bodyPr/>
          <a:lstStyle/>
          <a:p>
            <a:r>
              <a:rPr lang="en-US" dirty="0" smtClean="0"/>
              <a:t>The Art of Waking People Up</a:t>
            </a:r>
            <a:endParaRPr lang="en-US" dirty="0"/>
          </a:p>
        </p:txBody>
      </p:sp>
      <p:sp>
        <p:nvSpPr>
          <p:cNvPr id="6" name="Text Placeholder 5"/>
          <p:cNvSpPr>
            <a:spLocks noGrp="1"/>
          </p:cNvSpPr>
          <p:nvPr>
            <p:ph type="body" idx="2"/>
          </p:nvPr>
        </p:nvSpPr>
        <p:spPr>
          <a:xfrm>
            <a:off x="4572000" y="5943600"/>
            <a:ext cx="3974592" cy="914400"/>
          </a:xfrm>
        </p:spPr>
        <p:txBody>
          <a:bodyPr/>
          <a:lstStyle/>
          <a:p>
            <a:r>
              <a:rPr lang="en-US" dirty="0" smtClean="0"/>
              <a:t>Kenneth </a:t>
            </a:r>
            <a:r>
              <a:rPr lang="en-US" dirty="0" err="1" smtClean="0"/>
              <a:t>Cloke</a:t>
            </a:r>
            <a:r>
              <a:rPr lang="en-US" dirty="0" smtClean="0"/>
              <a:t> and Joan Goldsmith</a:t>
            </a:r>
            <a:endParaRPr lang="en-US" dirty="0"/>
          </a:p>
        </p:txBody>
      </p:sp>
      <p:graphicFrame>
        <p:nvGraphicFramePr>
          <p:cNvPr id="7" name="Content Placeholder 6"/>
          <p:cNvGraphicFramePr>
            <a:graphicFrameLocks noGrp="1"/>
          </p:cNvGraphicFramePr>
          <p:nvPr>
            <p:ph sz="half" idx="1"/>
          </p:nvPr>
        </p:nvGraphicFramePr>
        <p:xfrm>
          <a:off x="1066800" y="0"/>
          <a:ext cx="7479792"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p:cNvSpPr>
            <a:spLocks noGrp="1"/>
          </p:cNvSpPr>
          <p:nvPr>
            <p:ph type="title"/>
          </p:nvPr>
        </p:nvSpPr>
        <p:spPr/>
        <p:txBody>
          <a:bodyPr>
            <a:normAutofit fontScale="90000"/>
          </a:bodyPr>
          <a:lstStyle/>
          <a:p>
            <a:r>
              <a:rPr lang="en-US" dirty="0" smtClean="0"/>
              <a:t>The Storyteller is Not In a Vacuum</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The storyteller is as interested in what you want to hear as what they want to tell. </a:t>
            </a:r>
          </a:p>
          <a:p>
            <a:r>
              <a:rPr lang="en-US" dirty="0" smtClean="0"/>
              <a:t>The storyteller may change his or her story depending on what he or she perceives you need as the listener.</a:t>
            </a:r>
          </a:p>
          <a:p>
            <a:r>
              <a:rPr lang="en-US" dirty="0" smtClean="0"/>
              <a:t>The storyteller has a need to be perceived in a favorable light.</a:t>
            </a:r>
          </a:p>
          <a:p>
            <a:r>
              <a:rPr lang="en-US" dirty="0" smtClean="0"/>
              <a:t>The storyteller needs to feel safety before revealing the deeper truths.</a:t>
            </a:r>
          </a:p>
          <a:p>
            <a:endParaRPr lang="en-US" dirty="0"/>
          </a:p>
        </p:txBody>
      </p:sp>
      <p:sp>
        <p:nvSpPr>
          <p:cNvPr id="3" name="Title 2"/>
          <p:cNvSpPr>
            <a:spLocks noGrp="1"/>
          </p:cNvSpPr>
          <p:nvPr>
            <p:ph type="title"/>
          </p:nvPr>
        </p:nvSpPr>
        <p:spPr/>
        <p:txBody>
          <a:bodyPr>
            <a:normAutofit fontScale="90000"/>
          </a:bodyPr>
          <a:lstStyle/>
          <a:p>
            <a:r>
              <a:rPr lang="en-US" dirty="0" smtClean="0"/>
              <a:t>Stories have Certain Commonalities: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5" name="Diagram 4"/>
          <p:cNvGraphicFramePr/>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Time constraints usually limit us to one hour or two hours with each client</a:t>
            </a:r>
          </a:p>
          <a:p>
            <a:endParaRPr lang="en-US" dirty="0" smtClean="0"/>
          </a:p>
          <a:p>
            <a:r>
              <a:rPr lang="en-US" dirty="0" smtClean="0"/>
              <a:t>Usually we think of our process as follows:</a:t>
            </a:r>
          </a:p>
          <a:p>
            <a:pPr lvl="1"/>
            <a:r>
              <a:rPr lang="en-US" dirty="0" smtClean="0"/>
              <a:t>Beginning (Rapport Building) 3 minutes</a:t>
            </a:r>
          </a:p>
          <a:p>
            <a:pPr lvl="1"/>
            <a:r>
              <a:rPr lang="en-US" dirty="0" smtClean="0"/>
              <a:t>Middle (Actual Storytelling and Interviewing process) 50 minutes.</a:t>
            </a:r>
          </a:p>
          <a:p>
            <a:pPr lvl="1"/>
            <a:r>
              <a:rPr lang="en-US" dirty="0" smtClean="0"/>
              <a:t>Conclusion (3-4 minutes)</a:t>
            </a:r>
            <a:endParaRPr lang="en-US" dirty="0"/>
          </a:p>
        </p:txBody>
      </p:sp>
      <p:sp>
        <p:nvSpPr>
          <p:cNvPr id="3" name="Title 2"/>
          <p:cNvSpPr>
            <a:spLocks noGrp="1"/>
          </p:cNvSpPr>
          <p:nvPr>
            <p:ph type="title"/>
          </p:nvPr>
        </p:nvSpPr>
        <p:spPr/>
        <p:txBody>
          <a:bodyPr>
            <a:normAutofit fontScale="90000"/>
          </a:bodyPr>
          <a:lstStyle/>
          <a:p>
            <a:r>
              <a:rPr lang="en-US" dirty="0" smtClean="0"/>
              <a:t>TRADITIONAL SETTINGS AND EXPECTATIONS FOR STORYTELLING</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133600"/>
            <a:ext cx="8229600" cy="4525963"/>
          </a:xfrm>
        </p:spPr>
        <p:txBody>
          <a:bodyPr>
            <a:normAutofit fontScale="92500" lnSpcReduction="10000"/>
          </a:bodyPr>
          <a:lstStyle/>
          <a:p>
            <a:r>
              <a:rPr lang="en-US" dirty="0" smtClean="0"/>
              <a:t>Beginning (Rapport Building) 25 minutes</a:t>
            </a:r>
          </a:p>
          <a:p>
            <a:r>
              <a:rPr lang="en-US" dirty="0" smtClean="0"/>
              <a:t>Middle (Story and Interviewing) 10 minutes</a:t>
            </a:r>
          </a:p>
          <a:p>
            <a:r>
              <a:rPr lang="en-US" dirty="0" smtClean="0"/>
              <a:t>Ending and Conclusion (25 minutes)</a:t>
            </a:r>
          </a:p>
          <a:p>
            <a:endParaRPr lang="en-US" dirty="0" smtClean="0"/>
          </a:p>
          <a:p>
            <a:r>
              <a:rPr lang="en-US" dirty="0" smtClean="0"/>
              <a:t>Beginning (2 minutes)</a:t>
            </a:r>
          </a:p>
          <a:p>
            <a:r>
              <a:rPr lang="en-US" dirty="0" smtClean="0"/>
              <a:t>Middle (55 minutes)</a:t>
            </a:r>
          </a:p>
          <a:p>
            <a:r>
              <a:rPr lang="en-US" dirty="0" smtClean="0"/>
              <a:t>Conclusion and Follow Up (3 minutes)</a:t>
            </a:r>
          </a:p>
          <a:p>
            <a:endParaRPr lang="en-US" dirty="0" smtClean="0"/>
          </a:p>
          <a:p>
            <a:r>
              <a:rPr lang="en-US" dirty="0" smtClean="0"/>
              <a:t>Beginning (2 minutes)</a:t>
            </a:r>
          </a:p>
          <a:p>
            <a:r>
              <a:rPr lang="en-US" dirty="0" smtClean="0"/>
              <a:t>Middle (20 minutes)</a:t>
            </a:r>
          </a:p>
          <a:p>
            <a:r>
              <a:rPr lang="en-US" dirty="0" smtClean="0"/>
              <a:t>Conclusion and Follow up (38 minutes)</a:t>
            </a:r>
            <a:endParaRPr lang="en-US" dirty="0"/>
          </a:p>
        </p:txBody>
      </p:sp>
      <p:sp>
        <p:nvSpPr>
          <p:cNvPr id="3" name="Title 2"/>
          <p:cNvSpPr>
            <a:spLocks noGrp="1"/>
          </p:cNvSpPr>
          <p:nvPr>
            <p:ph type="title"/>
          </p:nvPr>
        </p:nvSpPr>
        <p:spPr>
          <a:xfrm>
            <a:off x="457200" y="274638"/>
            <a:ext cx="8229600" cy="1935162"/>
          </a:xfrm>
        </p:spPr>
        <p:txBody>
          <a:bodyPr>
            <a:normAutofit fontScale="90000"/>
          </a:bodyPr>
          <a:lstStyle/>
          <a:p>
            <a:r>
              <a:rPr lang="en-US" dirty="0" smtClean="0"/>
              <a:t>Good Interviewers Understand That Sometimes You have to divide time in a different manner.</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Diagram 3"/>
          <p:cNvGraphicFramePr/>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8F1018B4A15854994F0D80044D2380A" ma:contentTypeVersion="24" ma:contentTypeDescription="Create a new document." ma:contentTypeScope="" ma:versionID="dcb7f3929a31d4e19a1d1de0c2ebee4e">
  <xsd:schema xmlns:xsd="http://www.w3.org/2001/XMLSchema" xmlns:xs="http://www.w3.org/2001/XMLSchema" xmlns:p="http://schemas.microsoft.com/office/2006/metadata/properties" xmlns:ns2="3fa49dda-2b2a-469e-86ff-84d7b72d51e0" xmlns:ns3="3cdc1c9a-72c0-42a1-82c1-4397415c0faa" targetNamespace="http://schemas.microsoft.com/office/2006/metadata/properties" ma:root="true" ma:fieldsID="16de825915ecaacfd8e8c2c3304aac05" ns2:_="" ns3:_="">
    <xsd:import namespace="3fa49dda-2b2a-469e-86ff-84d7b72d51e0"/>
    <xsd:import namespace="3cdc1c9a-72c0-42a1-82c1-4397415c0faa"/>
    <xsd:element name="properties">
      <xsd:complexType>
        <xsd:sequence>
          <xsd:element name="documentManagement">
            <xsd:complexType>
              <xsd:all>
                <xsd:element ref="ns2:MediaServiceMetadata" minOccurs="0"/>
                <xsd:element ref="ns2:MediaServiceFastMetadata" minOccurs="0"/>
                <xsd:element ref="ns2:DocStatus" minOccurs="0"/>
                <xsd:element ref="ns3:SharedWithUsers" minOccurs="0"/>
                <xsd:element ref="ns3:SharedWithDetails" minOccurs="0"/>
                <xsd:element ref="ns2:MediaLengthInSeconds" minOccurs="0"/>
                <xsd:element ref="ns2:MediaServiceDateTaken" minOccurs="0"/>
                <xsd:element ref="ns2:Sprint" minOccurs="0"/>
                <xsd:element ref="ns2:lcf76f155ced4ddcb4097134ff3c332f" minOccurs="0"/>
                <xsd:element ref="ns3:TaxCatchAll"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fa49dda-2b2a-469e-86ff-84d7b72d51e0" elementFormDefault="qualified">
    <xsd:import namespace="http://schemas.microsoft.com/office/2006/documentManagement/types"/>
    <xsd:import namespace="http://schemas.microsoft.com/office/infopath/2007/PartnerControls"/>
    <xsd:element name="MediaServiceMetadata" ma:index="5" nillable="true" ma:displayName="MediaServiceMetadata" ma:hidden="true" ma:internalName="MediaServiceMetadata" ma:readOnly="true">
      <xsd:simpleType>
        <xsd:restriction base="dms:Note"/>
      </xsd:simpleType>
    </xsd:element>
    <xsd:element name="MediaServiceFastMetadata" ma:index="6" nillable="true" ma:displayName="MediaServiceFastMetadata" ma:hidden="true" ma:internalName="MediaServiceFastMetadata" ma:readOnly="true">
      <xsd:simpleType>
        <xsd:restriction base="dms:Note"/>
      </xsd:simpleType>
    </xsd:element>
    <xsd:element name="DocStatus" ma:index="7" nillable="true" ma:displayName="Doc Status" ma:default="Draft" ma:format="Dropdown" ma:internalName="DocStatus" ma:readOnly="false">
      <xsd:simpleType>
        <xsd:restriction base="dms:Choice">
          <xsd:enumeration value="Draft"/>
          <xsd:enumeration value="Under Review"/>
          <xsd:enumeration value="Approved"/>
          <xsd:enumeration value="Ready For Tech Spec"/>
          <xsd:enumeration value="Ready for Review"/>
          <xsd:enumeration value="Approved (Tech Spec Complete)"/>
        </xsd:restriction>
      </xsd:simpleType>
    </xsd:element>
    <xsd:element name="MediaLengthInSeconds" ma:index="10" nillable="true" ma:displayName="MediaLengthInSeconds" ma:hidden="true" ma:internalName="MediaLengthInSeconds" ma:readOnly="true">
      <xsd:simpleType>
        <xsd:restriction base="dms:Unknown"/>
      </xsd:simpleType>
    </xsd:element>
    <xsd:element name="MediaServiceDateTaken" ma:index="11" nillable="true" ma:displayName="MediaServiceDateTaken" ma:hidden="true" ma:internalName="MediaServiceDateTaken" ma:readOnly="true">
      <xsd:simpleType>
        <xsd:restriction base="dms:Text"/>
      </xsd:simpleType>
    </xsd:element>
    <xsd:element name="Sprint" ma:index="12" nillable="true" ma:displayName="Sprint" ma:format="Dropdown" ma:internalName="Sprint" ma:readOnly="false">
      <xsd:simpleType>
        <xsd:restriction base="dms:Choice">
          <xsd:enumeration value="Sprint 1"/>
          <xsd:enumeration value="Sprint 2"/>
          <xsd:enumeration value="Sprint 3"/>
          <xsd:enumeration value="Sprint 4"/>
        </xsd:restriction>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f2ab66ea-cec7-4ca2-a1de-1c2ee0884484" ma:termSetId="09814cd3-568e-fe90-9814-8d621ff8fb84" ma:anchorId="fba54fb3-c3e1-fe81-a776-ca4b69148c4d" ma:open="true" ma:isKeyword="false">
      <xsd:complexType>
        <xsd:sequence>
          <xsd:element ref="pc:Terms" minOccurs="0" maxOccurs="1"/>
        </xsd:sequence>
      </xsd:complex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OCR" ma:index="22"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cdc1c9a-72c0-42a1-82c1-4397415c0faa" elementFormDefault="qualified">
    <xsd:import namespace="http://schemas.microsoft.com/office/2006/documentManagement/types"/>
    <xsd:import namespace="http://schemas.microsoft.com/office/infopath/2007/PartnerControls"/>
    <xsd:element name="SharedWithUsers" ma:index="8" nillable="true" ma:displayName="Shared With"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19" nillable="true" ma:displayName="Taxonomy Catch All Column" ma:hidden="true" ma:list="{8a2f2b3b-e514-4c14-9d81-f1c08af65539}" ma:internalName="TaxCatchAll" ma:showField="CatchAllData" ma:web="3cdc1c9a-72c0-42a1-82c1-4397415c0fa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4"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3cdc1c9a-72c0-42a1-82c1-4397415c0faa" xsi:nil="true"/>
    <Sprint xmlns="3fa49dda-2b2a-469e-86ff-84d7b72d51e0" xsi:nil="true"/>
    <lcf76f155ced4ddcb4097134ff3c332f xmlns="3fa49dda-2b2a-469e-86ff-84d7b72d51e0">
      <Terms xmlns="http://schemas.microsoft.com/office/infopath/2007/PartnerControls"/>
    </lcf76f155ced4ddcb4097134ff3c332f>
    <DocStatus xmlns="3fa49dda-2b2a-469e-86ff-84d7b72d51e0">Draft</DocStatus>
  </documentManagement>
</p:properties>
</file>

<file path=customXml/itemProps1.xml><?xml version="1.0" encoding="utf-8"?>
<ds:datastoreItem xmlns:ds="http://schemas.openxmlformats.org/officeDocument/2006/customXml" ds:itemID="{DB7A26AC-E19A-4171-B9B4-79F1B76C9E4D}"/>
</file>

<file path=customXml/itemProps2.xml><?xml version="1.0" encoding="utf-8"?>
<ds:datastoreItem xmlns:ds="http://schemas.openxmlformats.org/officeDocument/2006/customXml" ds:itemID="{5F4DF5B0-DFC7-45E0-9E85-793BA3DEA694}"/>
</file>

<file path=customXml/itemProps3.xml><?xml version="1.0" encoding="utf-8"?>
<ds:datastoreItem xmlns:ds="http://schemas.openxmlformats.org/officeDocument/2006/customXml" ds:itemID="{B7F62430-8873-48DE-88D3-DABA06411308}"/>
</file>

<file path=docProps/app.xml><?xml version="1.0" encoding="utf-8"?>
<Properties xmlns="http://schemas.openxmlformats.org/officeDocument/2006/extended-properties" xmlns:vt="http://schemas.openxmlformats.org/officeDocument/2006/docPropsVTypes">
  <Template>Concourse</Template>
  <TotalTime>559</TotalTime>
  <Words>2235</Words>
  <Application>Microsoft Office PowerPoint</Application>
  <PresentationFormat>On-screen Show (4:3)</PresentationFormat>
  <Paragraphs>216</Paragraphs>
  <Slides>34</Slides>
  <Notes>5</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Concourse</vt:lpstr>
      <vt:lpstr>Communication Tools to Help You Tap Into Their REAL Story</vt:lpstr>
      <vt:lpstr>And Individual’s Story is Their Truth</vt:lpstr>
      <vt:lpstr>The Story is Intricately Intertwined with the Storyteller</vt:lpstr>
      <vt:lpstr>The Storyteller is Not In a Vacuum</vt:lpstr>
      <vt:lpstr>Stories have Certain Commonalities:</vt:lpstr>
      <vt:lpstr>Slide 6</vt:lpstr>
      <vt:lpstr>TRADITIONAL SETTINGS AND EXPECTATIONS FOR STORYTELLING</vt:lpstr>
      <vt:lpstr>Good Interviewers Understand That Sometimes You have to divide time in a different manner.</vt:lpstr>
      <vt:lpstr>Slide 9</vt:lpstr>
      <vt:lpstr>Determine the Individual’s Verbal Preferences. LOGIC VERSUS EMOTION BASED</vt:lpstr>
      <vt:lpstr>TASK ORIENTED V RELATIONSHIP ORIENTED</vt:lpstr>
      <vt:lpstr>ESTABLISHING RAPPORT</vt:lpstr>
      <vt:lpstr>HOW TO BUILD RAPPORT</vt:lpstr>
      <vt:lpstr>We MUST MAKE EVERY SECOND COUNT</vt:lpstr>
      <vt:lpstr>Why is Greeting Important?</vt:lpstr>
      <vt:lpstr>THREE Components to Greetings</vt:lpstr>
      <vt:lpstr>STEP 2 TAPPING INTO STORY Begins WITH YOU.</vt:lpstr>
      <vt:lpstr>Slide 18</vt:lpstr>
      <vt:lpstr>Slide 19</vt:lpstr>
      <vt:lpstr>Slide 20</vt:lpstr>
      <vt:lpstr>Slide 21</vt:lpstr>
      <vt:lpstr>Slide 22</vt:lpstr>
      <vt:lpstr>NARRATIVE STYLE</vt:lpstr>
      <vt:lpstr>Slide 24</vt:lpstr>
      <vt:lpstr>How will Narrative v. Bullet Point Affect the Story</vt:lpstr>
      <vt:lpstr>Slide 26</vt:lpstr>
      <vt:lpstr>Getting To Know The Storyteller has its advantages for You</vt:lpstr>
      <vt:lpstr>Effective Listening by You Has Advantages to the Storyteller</vt:lpstr>
      <vt:lpstr>Slide 29</vt:lpstr>
      <vt:lpstr>Slide 30</vt:lpstr>
      <vt:lpstr>Slide 31</vt:lpstr>
      <vt:lpstr>Slide 32</vt:lpstr>
      <vt:lpstr>Slide 33</vt:lpstr>
      <vt:lpstr>The Art of Waking People Up</vt:lpstr>
    </vt:vector>
  </TitlesOfParts>
  <Company>David Eccles School of Bsuiness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Communication Tools to Help You Tap Into Their REAL Story</dc:title>
  <dc:creator>EMBAStudent</dc:creator>
  <cp:lastModifiedBy>Misty Butler</cp:lastModifiedBy>
  <cp:revision>7</cp:revision>
  <dcterms:created xsi:type="dcterms:W3CDTF">2010-10-18T02:51:55Z</dcterms:created>
  <dcterms:modified xsi:type="dcterms:W3CDTF">2010-10-25T16:25:39Z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0x010100E8F1018B4A15854994F0D80044D2380A</vt:lpwstr>
  </property>
</Properties>
</file>